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59b8907ab7cdc54e3f38cda8891a19dc-sr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-79494"/>
            <a:ext cx="7380312" cy="6937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panj.info/wp-content/uploads/2017/12/border-templates-for-powerpoint-colourful-puzzles-powerpoint-templates-border-frames-objects-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043608" y="1844824"/>
            <a:ext cx="666023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Попугайчик, попугай, 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Папу с мамой не пугай. 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ищи жучка в крупе, 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найди нам букву...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panj.info/wp-content/uploads/2017/12/border-templates-for-powerpoint-colourful-puzzles-powerpoint-templates-border-frames-objects-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419872" y="1268760"/>
            <a:ext cx="545435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Рак — речной усатый рак. </a:t>
            </a:r>
            <a:b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Учится он кое-как. </a:t>
            </a:r>
            <a:b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Не бери с него пример, </a:t>
            </a:r>
            <a:b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 запомни букву...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panj.info/wp-content/uploads/2017/12/border-templates-for-powerpoint-colourful-puzzles-powerpoint-templates-border-frames-objects-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2780928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Тема: «Печатные буквы Р и П»</a:t>
            </a:r>
            <a:endParaRPr lang="ru-RU" sz="4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panj.info/wp-content/uploads/2017/12/border-templates-for-powerpoint-colourful-puzzles-powerpoint-templates-border-frames-objects-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2564904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Цель: «Научится писать печатные буквы П и Р»</a:t>
            </a:r>
            <a:endParaRPr lang="ru-RU" sz="4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30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Настя</cp:lastModifiedBy>
  <cp:revision>2</cp:revision>
  <dcterms:created xsi:type="dcterms:W3CDTF">2018-09-27T11:55:43Z</dcterms:created>
  <dcterms:modified xsi:type="dcterms:W3CDTF">2018-09-27T12:14:56Z</dcterms:modified>
</cp:coreProperties>
</file>