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3B0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395217480_5rsrrs-n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765" y="-35177"/>
            <a:ext cx="9162214" cy="687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0087" y="412926"/>
            <a:ext cx="78161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Book Antiqua" panose="02040602050305030304" pitchFamily="18" charset="0"/>
              </a:rPr>
              <a:t>Осенняя прогулка</a:t>
            </a:r>
            <a:r>
              <a:rPr lang="ru-RU" sz="5400" b="1" i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Book Antiqua" panose="02040602050305030304" pitchFamily="18" charset="0"/>
              </a:rPr>
              <a:t> </a:t>
            </a:r>
            <a:endParaRPr lang="ru-RU" sz="5400" b="1" i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556792"/>
            <a:ext cx="689607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3123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395217480_5rsrrs-n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214" y="-58560"/>
            <a:ext cx="9162214" cy="6873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4738" y="155410"/>
            <a:ext cx="481407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осень в нашем парке,</a:t>
            </a:r>
          </a:p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Дарит осень всем подарки:</a:t>
            </a:r>
          </a:p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Фартук розовый – осинке,</a:t>
            </a:r>
          </a:p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Бусы красные – рябинке</a:t>
            </a:r>
          </a:p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Зонтик желтый -  тополям,</a:t>
            </a:r>
          </a:p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Фрукты осень дарит нам.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852936"/>
            <a:ext cx="4032448" cy="3180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348880"/>
            <a:ext cx="2863044" cy="381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31821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395217480_5rsrrs-n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187"/>
            <a:ext cx="9162214" cy="6873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65305" y="1365959"/>
            <a:ext cx="358412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 осень,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Пожелтел наш сад.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на березе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Золотом горят.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слыхать веселых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 соловья.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Улетели птицы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дальние края.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C:\Users\Мой Компьютер\Desktop\воспитатель года\сайт\фото\осенняя прогулка\IMG_20181018_1008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340768"/>
            <a:ext cx="3312368" cy="4416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1621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395217480_5rsrrs-n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187"/>
            <a:ext cx="9162214" cy="687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9992" y="620688"/>
            <a:ext cx="379206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листопаде, яркое,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чудо, спросим?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 дары богатое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года осень.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489" y="3518414"/>
            <a:ext cx="497142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на ветке лист кленовый.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Нынче он совсем как новый!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румяный, золотой.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куда листок? Постой!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348880"/>
            <a:ext cx="2664296" cy="355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052736"/>
            <a:ext cx="3960440" cy="2298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42611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99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Мой Компьютер</cp:lastModifiedBy>
  <cp:revision>11</cp:revision>
  <dcterms:created xsi:type="dcterms:W3CDTF">2017-11-27T19:17:47Z</dcterms:created>
  <dcterms:modified xsi:type="dcterms:W3CDTF">2019-01-10T20:13:09Z</dcterms:modified>
</cp:coreProperties>
</file>