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82" r:id="rId6"/>
    <p:sldId id="274" r:id="rId7"/>
    <p:sldId id="275" r:id="rId8"/>
    <p:sldId id="276" r:id="rId9"/>
    <p:sldId id="277" r:id="rId10"/>
    <p:sldId id="278" r:id="rId11"/>
    <p:sldId id="284" r:id="rId12"/>
    <p:sldId id="279" r:id="rId13"/>
    <p:sldId id="285" r:id="rId14"/>
    <p:sldId id="286" r:id="rId15"/>
    <p:sldId id="287" r:id="rId16"/>
    <p:sldId id="288" r:id="rId17"/>
    <p:sldId id="289" r:id="rId18"/>
    <p:sldId id="280" r:id="rId19"/>
    <p:sldId id="273" r:id="rId20"/>
    <p:sldId id="28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>
        <p:scale>
          <a:sx n="60" d="100"/>
          <a:sy n="60" d="100"/>
        </p:scale>
        <p:origin x="-1446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24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605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768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17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793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104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alphaModFix amt="6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 rot="10800000">
            <a:off x="228599" y="207962"/>
            <a:ext cx="8663609" cy="6513513"/>
          </a:xfrm>
          <a:prstGeom prst="round2DiagRect">
            <a:avLst/>
          </a:prstGeom>
          <a:blipFill dpi="0" rotWithShape="1">
            <a:blip r:embed="rId10" cstate="screen">
              <a:alphaModFix amt="60000"/>
            </a:blip>
            <a:srcRect/>
            <a:stretch>
              <a:fillRect/>
            </a:stretch>
          </a:blipFill>
          <a:ln w="107950" cmpd="tri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122928">
            <a:off x="136347" y="-493096"/>
            <a:ext cx="3042005" cy="304200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88083" flipH="1">
            <a:off x="5597513" y="4836202"/>
            <a:ext cx="3412215" cy="206577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173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6" r:id="rId3"/>
    <p:sldLayoutId id="2147483667" r:id="rId4"/>
    <p:sldLayoutId id="2147483668" r:id="rId5"/>
    <p:sldLayoutId id="2147483670" r:id="rId6"/>
    <p:sldLayoutId id="214748367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711234"/>
            <a:ext cx="8043890" cy="493247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работа: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Хлеб и плесень: факторы, влияющие на развитие плесневелых грибов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ученица 4 класса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Улановская Дарья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учитель биологии, химии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Сираева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И.С.</a:t>
            </a: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р.п. Новохоперский, 2017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Новохоперская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ООШ»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экологическая конференция школьников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Секция: «Экологическая оценка состояния окружающей среды»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Подсекция: «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Начни исследовать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2. Определение влияния температуры на развитие плесени на хлебе</a:t>
            </a:r>
            <a:endParaRPr lang="ru-RU" sz="28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42900" y="1733550"/>
            <a:ext cx="88011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Хлеб «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Дарницкий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(ОАО «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Новохоперскхлеб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2551" y="2301240"/>
          <a:ext cx="6658292" cy="2689860"/>
        </p:xfrm>
        <a:graphic>
          <a:graphicData uri="http://schemas.openxmlformats.org/drawingml/2006/table">
            <a:tbl>
              <a:tblPr/>
              <a:tblGrid>
                <a:gridCol w="1554830"/>
                <a:gridCol w="1773968"/>
                <a:gridCol w="1664747"/>
                <a:gridCol w="1664747"/>
              </a:tblGrid>
              <a:tr h="8966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хранения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Дни наблюдения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Комнатная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+21+ 25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Полка в холодильнике +6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Морозильник</a:t>
                      </a: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6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1-7-й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6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8-10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небольшие пятна белой плесени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20170425_1406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96814" y="1056290"/>
            <a:ext cx="54483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65548" y="4868182"/>
            <a:ext cx="3812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 холодильнике хлеб без изменений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3. Определение влияния влажности на развитие плесени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14451" y="1756410"/>
          <a:ext cx="6620192" cy="4396741"/>
        </p:xfrm>
        <a:graphic>
          <a:graphicData uri="http://schemas.openxmlformats.org/drawingml/2006/table">
            <a:tbl>
              <a:tblPr/>
              <a:tblGrid>
                <a:gridCol w="1153744"/>
                <a:gridCol w="1764508"/>
                <a:gridCol w="1765200"/>
                <a:gridCol w="1936740"/>
              </a:tblGrid>
              <a:tr h="12562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Образцы хлеба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Дни наблюдения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батон пшеничный нарезной (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ООО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Калачеевский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хлебозавод»)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хлеб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«Дарницкий» (ОАО «Хлебозавод № 7», г. Воронеж)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хлеб «Дарницкий» (ОАО «Новохоперскхлеб»)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1-4-й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1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появилось небольшое количество зеленых пятен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появилось небольшое количество белых пятен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белые пятна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пятна черного цвета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очень много плесени белого цвета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белые пятна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плесени стало больше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пятна плесени появились снизу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оявилась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плесень серого цвета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8-10-й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плесени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много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плесени стало больше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весь кусок покрыт плесенью серого цвета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20170425_12201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8634" y="614856"/>
            <a:ext cx="7510579" cy="449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60331" y="54233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Образцы хлеба на 5 день с небольшими пятнами белой и зеленой плесени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20170427_15313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1337" y="725212"/>
            <a:ext cx="7334248" cy="438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65283" y="53760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На хлебе отчетливо видны пятна плесени серого цвета (6 день)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20170427_1532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69360" y="867104"/>
            <a:ext cx="6770549" cy="408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1406" y="53603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Образец хлеба «</a:t>
            </a:r>
            <a:r>
              <a:rPr lang="ru-RU" dirty="0" err="1" smtClean="0"/>
              <a:t>Дарницкий</a:t>
            </a:r>
            <a:r>
              <a:rPr lang="ru-RU" dirty="0" smtClean="0"/>
              <a:t>»  </a:t>
            </a:r>
          </a:p>
          <a:p>
            <a:pPr algn="ctr"/>
            <a:r>
              <a:rPr lang="ru-RU" dirty="0" smtClean="0"/>
              <a:t>«ОАО Хлебозавод № 7, г. Воронеж» (6 день)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20170427_1532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3393" y="1072055"/>
            <a:ext cx="5715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22938" y="512382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Образец батона пшеничного </a:t>
            </a:r>
          </a:p>
          <a:p>
            <a:pPr algn="ctr"/>
            <a:r>
              <a:rPr lang="ru-RU" dirty="0" smtClean="0"/>
              <a:t>«ОАО </a:t>
            </a:r>
            <a:r>
              <a:rPr lang="ru-RU" dirty="0" err="1" smtClean="0"/>
              <a:t>Калачеевский</a:t>
            </a:r>
            <a:r>
              <a:rPr lang="ru-RU" dirty="0" smtClean="0"/>
              <a:t> хлебозавод» (6 день)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экологическая конференция 2017\20170502_0813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375" y="808771"/>
            <a:ext cx="7217978" cy="43307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75906" y="5829878"/>
            <a:ext cx="2643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Образцы </a:t>
            </a:r>
            <a:r>
              <a:rPr lang="ru-RU" smtClean="0"/>
              <a:t>хлеба (10 день)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1354" y="148447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4. Определение влияния электромагнитного излучения СВЧ – печи на развитие плесени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35117" y="3105835"/>
            <a:ext cx="7204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Опыт № 5. Определение вида плесневых грибов на хлебе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28650" y="1513490"/>
            <a:ext cx="7886700" cy="4663473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/>
              <a:t>1. Время образования плесени на различных сортах хлеба не одинаковое. Оно зависит от содержания влаги  в хлебе, от добавления в него различных консервантов или же от первоначального заражения зерна и муки спорами плесневых грибов.</a:t>
            </a:r>
          </a:p>
          <a:p>
            <a:pPr lvl="0">
              <a:buNone/>
            </a:pPr>
            <a:r>
              <a:rPr lang="ru-RU" dirty="0" smtClean="0"/>
              <a:t>2. Влажная и теплая среда – основное условие для развития плесени.</a:t>
            </a:r>
          </a:p>
          <a:p>
            <a:pPr lvl="0">
              <a:buNone/>
            </a:pPr>
            <a:r>
              <a:rPr lang="ru-RU" dirty="0" smtClean="0"/>
              <a:t>3. Нахождение хлеба в </a:t>
            </a:r>
            <a:r>
              <a:rPr lang="ru-RU" dirty="0" err="1" smtClean="0"/>
              <a:t>СВЧ-печи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течение 30сек существенно задерживает образование на нем плесени.</a:t>
            </a:r>
          </a:p>
          <a:p>
            <a:pPr lvl="0">
              <a:buNone/>
            </a:pPr>
            <a:r>
              <a:rPr lang="ru-RU" dirty="0" smtClean="0"/>
              <a:t>4. На хлебе в основном развиваются два вида плесневых грибов: головчатая хлебная плесень и сизая хлебная плесень.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445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Царство Грибы</a:t>
            </a:r>
            <a:endParaRPr lang="ru-RU" sz="2800" b="1" dirty="0"/>
          </a:p>
        </p:txBody>
      </p:sp>
      <p:sp>
        <p:nvSpPr>
          <p:cNvPr id="1026" name="AutoShape 2" descr="C:\Users\user\Desktop\%D0%A4%D0%9E%D0%A2%D0%9E\DSCF68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%D0%A4%D0%9E%D0%A2%D0%9E\DSCF68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://i12.photobucket.com/albums/a207/entranc3d/Amanita_muscaria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644" y="1501289"/>
            <a:ext cx="2456550" cy="1842412"/>
          </a:xfrm>
          <a:prstGeom prst="rect">
            <a:avLst/>
          </a:prstGeom>
          <a:noFill/>
        </p:spPr>
      </p:pic>
      <p:pic>
        <p:nvPicPr>
          <p:cNvPr id="14340" name="Picture 4" descr="https://a-a.d-cd.net/85f91f2s-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3780" y="3439236"/>
            <a:ext cx="2182149" cy="2909532"/>
          </a:xfrm>
          <a:prstGeom prst="rect">
            <a:avLst/>
          </a:prstGeom>
          <a:noFill/>
        </p:spPr>
      </p:pic>
      <p:pic>
        <p:nvPicPr>
          <p:cNvPr id="14344" name="Picture 8" descr="http://www.woodyman.ru/_pu/39/77812731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40570" y="1035844"/>
            <a:ext cx="2301875" cy="1726406"/>
          </a:xfrm>
          <a:prstGeom prst="rect">
            <a:avLst/>
          </a:prstGeom>
          <a:noFill/>
        </p:spPr>
      </p:pic>
      <p:pic>
        <p:nvPicPr>
          <p:cNvPr id="14346" name="Picture 10" descr="http://svoedeloy9.ru/wp-content/uploads/2014/04/c70e48fd477e43c527dfdcc810ab77e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4947" y="4185392"/>
            <a:ext cx="2313533" cy="1737736"/>
          </a:xfrm>
          <a:prstGeom prst="rect">
            <a:avLst/>
          </a:prstGeom>
          <a:noFill/>
        </p:spPr>
      </p:pic>
      <p:pic>
        <p:nvPicPr>
          <p:cNvPr id="14348" name="Picture 12" descr="http://xn----7sbbaazuatxpyidedi7gqh.xn--p1ai/i/priroda/Grib/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30054" y="1476490"/>
            <a:ext cx="2505584" cy="1880859"/>
          </a:xfrm>
          <a:prstGeom prst="rect">
            <a:avLst/>
          </a:prstGeom>
          <a:noFill/>
        </p:spPr>
      </p:pic>
      <p:pic>
        <p:nvPicPr>
          <p:cNvPr id="14350" name="Picture 14" descr="http://img3.proshkolu.ru/content/media/pic/std/2000000/1615000/1614031-f6f72726abc13b9b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03741" y="4140414"/>
            <a:ext cx="2505740" cy="1879306"/>
          </a:xfrm>
          <a:prstGeom prst="rect">
            <a:avLst/>
          </a:prstGeom>
          <a:noFill/>
        </p:spPr>
      </p:pic>
      <p:pic>
        <p:nvPicPr>
          <p:cNvPr id="12" name="Picture 12" descr="http://xn----7sbbaazuatxpyidedi7gqh.xn--p1ai/i/priroda/Grib/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14288" y="1476490"/>
            <a:ext cx="2505584" cy="1880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62607" y="1056290"/>
            <a:ext cx="8481848" cy="542333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Не следует хранить хлеб в полиэтиленовых пакетах. За счет испарения   воды из хлеба в них создается повышенная влажность, способствующая развитию плесени.</a:t>
            </a:r>
          </a:p>
          <a:p>
            <a:r>
              <a:rPr lang="ru-RU" dirty="0" smtClean="0"/>
              <a:t>2. Разные сорта хлеба лучше хранить отдельно.</a:t>
            </a:r>
          </a:p>
          <a:p>
            <a:r>
              <a:rPr lang="ru-RU" dirty="0" smtClean="0"/>
              <a:t>3. Не стоит убирать в пакет свежий горячий хлеб,   подождите, пока он </a:t>
            </a:r>
          </a:p>
          <a:p>
            <a:pPr>
              <a:buNone/>
            </a:pPr>
            <a:r>
              <a:rPr lang="ru-RU" dirty="0" smtClean="0"/>
              <a:t>остынет. Теплый хлеб «задыхается»: сначала он лишается хрустящей корочки, а позже становится пищей для плесени.</a:t>
            </a:r>
          </a:p>
          <a:p>
            <a:r>
              <a:rPr lang="ru-RU" dirty="0" smtClean="0"/>
              <a:t>4. Хлебницу лучше держать   в открытом, хорошо освещенном месте</a:t>
            </a:r>
          </a:p>
          <a:p>
            <a:pPr>
              <a:buNone/>
            </a:pPr>
            <a:r>
              <a:rPr lang="ru-RU" dirty="0" smtClean="0"/>
              <a:t>возле окна. В темных   углах гораздо труднее бороться с плесенью. </a:t>
            </a:r>
          </a:p>
          <a:p>
            <a:r>
              <a:rPr lang="ru-RU" dirty="0" smtClean="0"/>
              <a:t>5. Положите в хлебницу горсточку соли (как известно,   соль – это </a:t>
            </a:r>
          </a:p>
          <a:p>
            <a:pPr>
              <a:buNone/>
            </a:pPr>
            <a:r>
              <a:rPr lang="ru-RU" dirty="0" smtClean="0"/>
              <a:t>известный консервант, который предотвращает развитие </a:t>
            </a:r>
            <a:r>
              <a:rPr lang="ru-RU" dirty="0" err="1" smtClean="0"/>
              <a:t>микрооорганизмов</a:t>
            </a:r>
            <a:r>
              <a:rPr lang="ru-RU" dirty="0" smtClean="0"/>
              <a:t>), завернутый в марлю порошок горчицы или ватку с каплями йода.</a:t>
            </a:r>
          </a:p>
          <a:p>
            <a:r>
              <a:rPr lang="ru-RU" dirty="0" smtClean="0"/>
              <a:t>6.  Поместите буханку хлеба перед хранением в СВЧ – печь на 30 сек. </a:t>
            </a:r>
          </a:p>
          <a:p>
            <a:pPr>
              <a:buNone/>
            </a:pPr>
            <a:r>
              <a:rPr lang="ru-RU" dirty="0" smtClean="0"/>
              <a:t>А лучше всего, если нет особой необходимости, не покупайте  хлеб </a:t>
            </a:r>
          </a:p>
          <a:p>
            <a:pPr>
              <a:buNone/>
            </a:pPr>
            <a:r>
              <a:rPr lang="ru-RU" dirty="0" smtClean="0"/>
              <a:t>впрок. Берите столько хлеба, сколько можете съесть в течение 1-3 дней.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5947" y="270534"/>
            <a:ext cx="7886700" cy="6123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Рекомендации по правильному хранению хлеба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90550" y="1254125"/>
            <a:ext cx="7886700" cy="435133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факторы, влияющие на развитие плесневых грибов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свои знания о плесени через работу с научной литературой;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 время появления плесени на различных сортах хлеба;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влияние различных факторов на рост плесневых грибов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28650" y="1489165"/>
            <a:ext cx="7886700" cy="46355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плесневые грибы на хлебе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по правильному хранению хлеба и защите его от плесени.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803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Что такое плесень?</a:t>
            </a:r>
            <a:endParaRPr lang="ru-RU" sz="2800" b="1" dirty="0"/>
          </a:p>
        </p:txBody>
      </p:sp>
      <p:pic>
        <p:nvPicPr>
          <p:cNvPr id="24580" name="Picture 4" descr="http://badumka.ru/images/1186240_chernaya-plesen-na-hle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8251" y="1066964"/>
            <a:ext cx="51054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95550" y="4629149"/>
            <a:ext cx="6019800" cy="15478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68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Опыт № 1. Определение времени появления плесени на различных сортах хлеба</a:t>
            </a:r>
            <a:endParaRPr lang="ru-RU" sz="3100" b="1" dirty="0"/>
          </a:p>
        </p:txBody>
      </p:sp>
      <p:pic>
        <p:nvPicPr>
          <p:cNvPr id="1026" name="Picture 2" descr="20170420_14225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91100" y="3899412"/>
            <a:ext cx="3505200" cy="209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20170420_14224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7700" y="1524000"/>
            <a:ext cx="54102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1. Определение времени появления плесени на различных сортах хлеба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42951" y="1874520"/>
          <a:ext cx="7258048" cy="3878579"/>
        </p:xfrm>
        <a:graphic>
          <a:graphicData uri="http://schemas.openxmlformats.org/drawingml/2006/table">
            <a:tbl>
              <a:tblPr/>
              <a:tblGrid>
                <a:gridCol w="1265303"/>
                <a:gridCol w="2042843"/>
                <a:gridCol w="1718173"/>
                <a:gridCol w="2231729"/>
              </a:tblGrid>
              <a:tr h="1939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Образцы    хлеба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Дни наблюдения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Батон пшеничный нарезной (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ООО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Калачеевский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хлебозавод»)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хлеб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«Дарницкий» (ОАО «Хлебозавод № 7», г. Воронеж)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хлеб «Дарницкий» (ОАО «Новохоперскхлеб»)».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1-5-й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6-7-й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6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8-10-й 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небольшие пятна белой плесени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2. Определение влияния температуры на развитие плесени на хлебе</a:t>
            </a:r>
            <a:endParaRPr lang="ru-RU" sz="2800" b="1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42900" y="2000250"/>
            <a:ext cx="8515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Батон нарезной пшеничный (ООО «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Калачеевский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хлебозавод»)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62051" y="2743200"/>
          <a:ext cx="6448742" cy="2636520"/>
        </p:xfrm>
        <a:graphic>
          <a:graphicData uri="http://schemas.openxmlformats.org/drawingml/2006/table">
            <a:tbl>
              <a:tblPr/>
              <a:tblGrid>
                <a:gridCol w="1505897"/>
                <a:gridCol w="1718137"/>
                <a:gridCol w="1612354"/>
                <a:gridCol w="1612354"/>
              </a:tblGrid>
              <a:tr h="906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хранения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Дни наблюдения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Комнатная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+21+ 25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Полка в холодильнике +6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Морозильник</a:t>
                      </a: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1-7-й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3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8-10-й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Опыт № 2. Определение влияния температуры на развитие плесени на хлебе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0550" y="2153335"/>
            <a:ext cx="8020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Хлеб серый «</a:t>
            </a:r>
            <a:r>
              <a:rPr lang="ru-RU" i="1" dirty="0" err="1" smtClean="0"/>
              <a:t>Дарницкий</a:t>
            </a:r>
            <a:r>
              <a:rPr lang="ru-RU" i="1" dirty="0" smtClean="0"/>
              <a:t>» (ОАО «Хлебозавод № 7», г. Воронеж)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3501" y="2743200"/>
          <a:ext cx="6277292" cy="2727960"/>
        </p:xfrm>
        <a:graphic>
          <a:graphicData uri="http://schemas.openxmlformats.org/drawingml/2006/table">
            <a:tbl>
              <a:tblPr/>
              <a:tblGrid>
                <a:gridCol w="1465860"/>
                <a:gridCol w="1672458"/>
                <a:gridCol w="1569487"/>
                <a:gridCol w="1569487"/>
              </a:tblGrid>
              <a:tr h="952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хранения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Дни наблюдения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Комнатная</a:t>
                      </a: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+21+ 25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Полка в холодильнике +6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Морозильник</a:t>
                      </a: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-16</a:t>
                      </a:r>
                      <a:r>
                        <a:rPr lang="ru-RU" sz="1200" baseline="30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1-7-й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8-10-й дни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изменений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хлеб замерз и затвердел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ambria/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ороздки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475</TotalTime>
  <Words>658</Words>
  <Application>Microsoft Office PowerPoint</Application>
  <PresentationFormat>Экран (4:3)</PresentationFormat>
  <Paragraphs>156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МКОУ «Новохоперская ООШ»  XV экологическая конференция школьников Секция: «Экологическая оценка состояния окружающей среды» Подсекция: «Начни исследовать» </vt:lpstr>
      <vt:lpstr>Царство Грибы</vt:lpstr>
      <vt:lpstr>Слайд 3</vt:lpstr>
      <vt:lpstr>Слайд 4</vt:lpstr>
      <vt:lpstr>Что такое плесень?</vt:lpstr>
      <vt:lpstr> Опыт № 1. Определение времени появления плесени на различных сортах хлеба</vt:lpstr>
      <vt:lpstr>Опыт № 1. Определение времени появления плесени на различных сортах хлеба</vt:lpstr>
      <vt:lpstr>Опыт № 2. Определение влияния температуры на развитие плесени на хлебе</vt:lpstr>
      <vt:lpstr>Опыт № 2. Определение влияния температуры на развитие плесени на хлебе</vt:lpstr>
      <vt:lpstr>Опыт № 2. Определение влияния температуры на развитие плесени на хлебе</vt:lpstr>
      <vt:lpstr>Слайд 11</vt:lpstr>
      <vt:lpstr>Опыт № 3. Определение влияния влажности на развитие плесени</vt:lpstr>
      <vt:lpstr>Слайд 13</vt:lpstr>
      <vt:lpstr>Слайд 14</vt:lpstr>
      <vt:lpstr>Слайд 15</vt:lpstr>
      <vt:lpstr>Слайд 16</vt:lpstr>
      <vt:lpstr>Слайд 17</vt:lpstr>
      <vt:lpstr>Опыт № 4. Определение влияния электромагнитного излучения СВЧ – печи на развитие плесени</vt:lpstr>
      <vt:lpstr>Выводы </vt:lpstr>
      <vt:lpstr>Рекомендации по правильному хранению хлеба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Gigabyte</dc:creator>
  <cp:lastModifiedBy>user</cp:lastModifiedBy>
  <cp:revision>18</cp:revision>
  <dcterms:created xsi:type="dcterms:W3CDTF">2014-03-29T18:17:48Z</dcterms:created>
  <dcterms:modified xsi:type="dcterms:W3CDTF">2019-01-10T11:28:54Z</dcterms:modified>
</cp:coreProperties>
</file>