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76" r:id="rId4"/>
    <p:sldId id="277" r:id="rId5"/>
    <p:sldId id="278" r:id="rId6"/>
    <p:sldId id="273" r:id="rId7"/>
    <p:sldId id="274" r:id="rId8"/>
    <p:sldId id="260" r:id="rId9"/>
    <p:sldId id="262" r:id="rId10"/>
    <p:sldId id="264" r:id="rId11"/>
    <p:sldId id="265" r:id="rId12"/>
    <p:sldId id="266" r:id="rId13"/>
    <p:sldId id="267" r:id="rId14"/>
    <p:sldId id="269" r:id="rId15"/>
    <p:sldId id="275" r:id="rId16"/>
    <p:sldId id="279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D0408DD-8AB7-4599-8899-F35B708ACBF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B45FF8-BBB5-4816-92F8-C056A3188CE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2A3473-36AD-44A8-B157-5E9B7BAD8D3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E17345-0205-4784-98AA-C51495FB20F6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4EB935-CCAB-49A2-84BE-99964B91437A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E3B012-8380-45AE-AAD8-7DCD3EC89CDB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AC2803-1BC2-418B-BE7F-294CE4BF7DC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D01A56-EC7D-476F-A68F-178467AF6D88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C189BA-04DE-489D-A7FB-FCDF3978169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871B4F-1E7F-48D7-A143-8B258C9C3B5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649B00-C249-43B6-90AB-12308DB01B90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AC99B90-C554-47AB-B048-907E88DF799F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755650" y="214290"/>
            <a:ext cx="7632700" cy="155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Правила личной гигиены</a:t>
            </a:r>
          </a:p>
        </p:txBody>
      </p:sp>
      <p:pic>
        <p:nvPicPr>
          <p:cNvPr id="2051" name="Picture 6" descr="hygiene3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8FEFC"/>
              </a:clrFrom>
              <a:clrTo>
                <a:srgbClr val="E8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3339" y="1714488"/>
            <a:ext cx="3599390" cy="3892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759529" y="6215082"/>
            <a:ext cx="4098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Воспитатель: Гордеева С.В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/>
          </p:cNvSpPr>
          <p:nvPr/>
        </p:nvSpPr>
        <p:spPr bwMode="auto">
          <a:xfrm>
            <a:off x="428625" y="476250"/>
            <a:ext cx="8286750" cy="221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ru-RU" alt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anose="02020603050405020304" pitchFamily="18" charset="0"/>
              </a:rPr>
              <a:t>Гладко  и   душисто, </a:t>
            </a:r>
          </a:p>
          <a:p>
            <a:pPr eaLnBrk="1" hangingPunct="1">
              <a:buFontTx/>
              <a:buNone/>
              <a:defRPr/>
            </a:pPr>
            <a:r>
              <a:rPr lang="ru-RU" alt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anose="02020603050405020304" pitchFamily="18" charset="0"/>
              </a:rPr>
              <a:t>Моет   очень чисто.</a:t>
            </a:r>
          </a:p>
          <a:p>
            <a:pPr eaLnBrk="1" hangingPunct="1">
              <a:buFontTx/>
              <a:buNone/>
              <a:defRPr/>
            </a:pPr>
            <a:r>
              <a:rPr lang="ru-RU" alt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anose="02020603050405020304" pitchFamily="18" charset="0"/>
              </a:rPr>
              <a:t>Нужно, чтоб у каждого  было.</a:t>
            </a:r>
          </a:p>
          <a:p>
            <a:pPr eaLnBrk="1" hangingPunct="1">
              <a:buFontTx/>
              <a:buNone/>
              <a:defRPr/>
            </a:pPr>
            <a:r>
              <a:rPr lang="ru-RU" alt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anose="02020603050405020304" pitchFamily="18" charset="0"/>
              </a:rPr>
              <a:t>Что, ребята, это?	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258888" y="5300663"/>
            <a:ext cx="26654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Мыло.</a:t>
            </a:r>
          </a:p>
        </p:txBody>
      </p:sp>
      <p:pic>
        <p:nvPicPr>
          <p:cNvPr id="11268" name="Picture 6" descr="1313616026_myl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4F0FF"/>
              </a:clrFrom>
              <a:clrTo>
                <a:srgbClr val="E4F0FF">
                  <a:alpha val="0"/>
                </a:srgbClr>
              </a:clrTo>
            </a:clrChange>
          </a:blip>
          <a:srcRect b="15573"/>
          <a:stretch>
            <a:fillRect/>
          </a:stretch>
        </p:blipFill>
        <p:spPr bwMode="auto">
          <a:xfrm>
            <a:off x="4067175" y="2636838"/>
            <a:ext cx="4608513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/>
          </p:cNvSpPr>
          <p:nvPr/>
        </p:nvSpPr>
        <p:spPr bwMode="auto">
          <a:xfrm>
            <a:off x="250825" y="620713"/>
            <a:ext cx="6329363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ru-RU" altLang="ru-RU" sz="3600" b="1" i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anose="02020603050405020304" pitchFamily="18" charset="0"/>
              </a:rPr>
              <a:t>На себя я труд беру:</a:t>
            </a:r>
          </a:p>
          <a:p>
            <a:pPr eaLnBrk="1" hangingPunct="1">
              <a:buFontTx/>
              <a:buNone/>
              <a:defRPr/>
            </a:pPr>
            <a:r>
              <a:rPr lang="ru-RU" altLang="ru-RU" sz="3600" b="1" i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anose="02020603050405020304" pitchFamily="18" charset="0"/>
              </a:rPr>
              <a:t>Пятки, локти с мылом тру</a:t>
            </a:r>
          </a:p>
          <a:p>
            <a:pPr eaLnBrk="1" hangingPunct="1">
              <a:buFontTx/>
              <a:buNone/>
              <a:defRPr/>
            </a:pPr>
            <a:r>
              <a:rPr lang="ru-RU" altLang="ru-RU" sz="3600" b="1" i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anose="02020603050405020304" pitchFamily="18" charset="0"/>
              </a:rPr>
              <a:t>И коленки оттираю,</a:t>
            </a:r>
          </a:p>
          <a:p>
            <a:pPr eaLnBrk="1" hangingPunct="1">
              <a:buFontTx/>
              <a:buNone/>
              <a:defRPr/>
            </a:pPr>
            <a:r>
              <a:rPr lang="ru-RU" altLang="ru-RU" sz="3600" b="1" i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anose="02020603050405020304" pitchFamily="18" charset="0"/>
              </a:rPr>
              <a:t> Ничего не забываю.</a:t>
            </a:r>
          </a:p>
          <a:p>
            <a:pPr eaLnBrk="1" hangingPunct="1">
              <a:defRPr/>
            </a:pPr>
            <a:endParaRPr lang="ru-RU" altLang="ru-RU" sz="3600" b="1" i="1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pic>
        <p:nvPicPr>
          <p:cNvPr id="12291" name="Picture 5" descr="b2f350175388bf10e8a9539238b6f30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133600"/>
            <a:ext cx="4333875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258888" y="5300663"/>
            <a:ext cx="26654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Мочалка.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/>
          </p:cNvSpPr>
          <p:nvPr/>
        </p:nvSpPr>
        <p:spPr bwMode="auto">
          <a:xfrm>
            <a:off x="395289" y="260350"/>
            <a:ext cx="5962662" cy="4025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ru-RU" alt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anose="02020603050405020304" pitchFamily="18" charset="0"/>
              </a:rPr>
              <a:t>Вытираю  я, стараюсь</a:t>
            </a:r>
          </a:p>
          <a:p>
            <a:pPr eaLnBrk="1" hangingPunct="1">
              <a:buFontTx/>
              <a:buNone/>
              <a:defRPr/>
            </a:pPr>
            <a:r>
              <a:rPr lang="ru-RU" alt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anose="02020603050405020304" pitchFamily="18" charset="0"/>
              </a:rPr>
              <a:t>После  бани  паренька.</a:t>
            </a:r>
          </a:p>
          <a:p>
            <a:pPr eaLnBrk="1" hangingPunct="1">
              <a:buFontTx/>
              <a:buNone/>
              <a:defRPr/>
            </a:pPr>
            <a:r>
              <a:rPr lang="ru-RU" alt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anose="02020603050405020304" pitchFamily="18" charset="0"/>
              </a:rPr>
              <a:t>Всё намокло, всё измялось </a:t>
            </a:r>
            <a:r>
              <a:rPr lang="ru-RU" alt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alt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anose="02020603050405020304" pitchFamily="18" charset="0"/>
              </a:rPr>
              <a:t>  </a:t>
            </a:r>
          </a:p>
          <a:p>
            <a:pPr eaLnBrk="1" hangingPunct="1">
              <a:buFontTx/>
              <a:buNone/>
              <a:defRPr/>
            </a:pPr>
            <a:r>
              <a:rPr lang="ru-RU" alt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anose="02020603050405020304" pitchFamily="18" charset="0"/>
              </a:rPr>
              <a:t>Нет сухого  уголка.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3000372"/>
            <a:ext cx="3919923" cy="3745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16013" y="5157788"/>
            <a:ext cx="278629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Полотенце.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/>
          </p:cNvSpPr>
          <p:nvPr/>
        </p:nvSpPr>
        <p:spPr bwMode="auto">
          <a:xfrm>
            <a:off x="755650" y="261938"/>
            <a:ext cx="6156325" cy="316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ru-RU" altLang="ru-RU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</a:t>
            </a:r>
            <a:r>
              <a:rPr lang="ru-RU" altLang="ru-RU" sz="3600" b="1" i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anose="02020603050405020304" pitchFamily="18" charset="0"/>
              </a:rPr>
              <a:t>Хожу-брожу  не по лесам,</a:t>
            </a:r>
          </a:p>
          <a:p>
            <a:pPr eaLnBrk="1" hangingPunct="1">
              <a:buFontTx/>
              <a:buNone/>
              <a:defRPr/>
            </a:pPr>
            <a:r>
              <a:rPr lang="ru-RU" altLang="ru-RU" sz="3600" b="1" i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anose="02020603050405020304" pitchFamily="18" charset="0"/>
              </a:rPr>
              <a:t>А по усам, по волосам</a:t>
            </a:r>
          </a:p>
          <a:p>
            <a:pPr eaLnBrk="1" hangingPunct="1">
              <a:buFontTx/>
              <a:buNone/>
              <a:defRPr/>
            </a:pPr>
            <a:r>
              <a:rPr lang="ru-RU" altLang="ru-RU" sz="3600" b="1" i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anose="02020603050405020304" pitchFamily="18" charset="0"/>
              </a:rPr>
              <a:t>И зубы  у меня длинней,</a:t>
            </a:r>
          </a:p>
          <a:p>
            <a:pPr eaLnBrk="1" hangingPunct="1">
              <a:buFontTx/>
              <a:buNone/>
              <a:defRPr/>
            </a:pPr>
            <a:r>
              <a:rPr lang="ru-RU" altLang="ru-RU" sz="3600" b="1" i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anose="02020603050405020304" pitchFamily="18" charset="0"/>
              </a:rPr>
              <a:t>Чем  у волков  и медведей.</a:t>
            </a:r>
            <a:r>
              <a:rPr lang="ru-RU" altLang="ru-RU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187450" y="5445125"/>
            <a:ext cx="3168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Расческа.</a:t>
            </a:r>
          </a:p>
        </p:txBody>
      </p:sp>
      <p:pic>
        <p:nvPicPr>
          <p:cNvPr id="14340" name="Picture 6" descr="157628-DEFAULT-L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084" r="21646"/>
          <a:stretch>
            <a:fillRect/>
          </a:stretch>
        </p:blipFill>
        <p:spPr bwMode="auto">
          <a:xfrm>
            <a:off x="4284663" y="2997200"/>
            <a:ext cx="4249737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/>
          </p:cNvSpPr>
          <p:nvPr/>
        </p:nvSpPr>
        <p:spPr bwMode="auto">
          <a:xfrm>
            <a:off x="323850" y="836613"/>
            <a:ext cx="52959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ru-RU" alt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anose="02020603050405020304" pitchFamily="18" charset="0"/>
              </a:rPr>
              <a:t>Кто  считает зубы  нам</a:t>
            </a:r>
          </a:p>
          <a:p>
            <a:pPr eaLnBrk="1" hangingPunct="1">
              <a:buFontTx/>
              <a:buNone/>
              <a:defRPr/>
            </a:pPr>
            <a:r>
              <a:rPr lang="ru-RU" alt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anose="02020603050405020304" pitchFamily="18" charset="0"/>
              </a:rPr>
              <a:t>По утрам  и вечерам?</a:t>
            </a:r>
            <a:r>
              <a:rPr lang="ru-RU" alt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	</a:t>
            </a:r>
          </a:p>
          <a:p>
            <a:pPr eaLnBrk="1" hangingPunct="1">
              <a:buFontTx/>
              <a:buNone/>
              <a:defRPr/>
            </a:pPr>
            <a:endParaRPr lang="ru-RU" alt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eaLnBrk="1" hangingPunct="1">
              <a:defRPr/>
            </a:pPr>
            <a:endParaRPr lang="ru-RU" alt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827088" y="5286388"/>
            <a:ext cx="33845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Зубная щетка.</a:t>
            </a:r>
          </a:p>
        </p:txBody>
      </p:sp>
      <p:pic>
        <p:nvPicPr>
          <p:cNvPr id="2" name="Picture 6" descr="00232td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2643" y="2932132"/>
            <a:ext cx="4465637" cy="335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539750" y="836613"/>
            <a:ext cx="6261714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altLang="ru-RU" sz="2800" b="1" i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Кто горячей водой умывается,</a:t>
            </a:r>
            <a:br>
              <a:rPr lang="ru-RU" altLang="ru-RU" sz="2800" b="1" i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ru-RU" altLang="ru-RU" sz="2800" b="1" i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Называется молодцом.</a:t>
            </a:r>
            <a:br>
              <a:rPr lang="ru-RU" altLang="ru-RU" sz="2800" b="1" i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ru-RU" altLang="ru-RU" sz="2800" b="1" i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Кто холодной водой умывается,</a:t>
            </a:r>
            <a:br>
              <a:rPr lang="ru-RU" altLang="ru-RU" sz="2800" b="1" i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ru-RU" altLang="ru-RU" sz="2800" b="1" i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Называется храбрецом.</a:t>
            </a:r>
            <a:br>
              <a:rPr lang="ru-RU" altLang="ru-RU" sz="2800" b="1" i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ru-RU" altLang="ru-RU" sz="2800" b="1" i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2800" b="1" i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ru-RU" altLang="ru-RU" sz="2800" b="1" i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А кто не умывается,</a:t>
            </a:r>
            <a:br>
              <a:rPr lang="ru-RU" altLang="ru-RU" sz="2800" b="1" i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ru-RU" altLang="ru-RU" sz="2800" b="1" i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Никак не называется.</a:t>
            </a:r>
            <a:br>
              <a:rPr lang="ru-RU" altLang="ru-RU" sz="2800" b="1" i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</a:br>
            <a:endParaRPr lang="ru-RU" altLang="ru-RU" sz="2800" b="1" i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395288" y="5084763"/>
            <a:ext cx="40196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6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Синявский П. А. - "Кто не умывается"</a:t>
            </a:r>
          </a:p>
        </p:txBody>
      </p:sp>
      <p:pic>
        <p:nvPicPr>
          <p:cNvPr id="16388" name="Picture 9" descr="17fdc9f0c1e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095646"/>
            <a:ext cx="33337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35730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323850" y="620713"/>
            <a:ext cx="84963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Личная гигиена </a:t>
            </a:r>
            <a:r>
              <a:rPr lang="ru-RU" altLang="ru-RU" sz="3600" b="1" dirty="0"/>
              <a:t>– это уход за своим телом, содержание его в чистоте.</a:t>
            </a:r>
          </a:p>
        </p:txBody>
      </p:sp>
      <p:pic>
        <p:nvPicPr>
          <p:cNvPr id="3077" name="Picture 5" descr="ÐÐ°ÑÑÐ¸Ð½ÐºÐ¸ Ð¿Ð¾ Ð·Ð°Ð¿ÑÐ¾ÑÑ ÐºÑÐ»ÑÑÑÑÐ½Ð¾ Ð³Ð¸Ð³Ð¸ÐµÐ½Ð¸ÑÐµÑÐºÐ¸Ðµ Ð½Ð°Ð²ÑÐºÐ¸ Ð² Ð´ÐµÑÑÐºÐ¾Ð¼ ÑÐ°Ð´Ñ"/>
          <p:cNvPicPr>
            <a:picLocks noChangeAspect="1" noChangeArrowheads="1"/>
          </p:cNvPicPr>
          <p:nvPr/>
        </p:nvPicPr>
        <p:blipFill>
          <a:blip r:embed="rId2" cstate="print"/>
          <a:srcRect b="5084"/>
          <a:stretch>
            <a:fillRect/>
          </a:stretch>
        </p:blipFill>
        <p:spPr bwMode="auto">
          <a:xfrm>
            <a:off x="1760733" y="2071678"/>
            <a:ext cx="5622534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827088" y="476250"/>
            <a:ext cx="7489825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Чтоб всегда здоровым быть,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 болеть и не грустить,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Правила ты почитай,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Гигиену соблюдай!</a:t>
            </a:r>
          </a:p>
        </p:txBody>
      </p:sp>
      <p:pic>
        <p:nvPicPr>
          <p:cNvPr id="4099" name="Picture 7" descr="10-1"/>
          <p:cNvPicPr>
            <a:picLocks noChangeAspect="1" noChangeArrowheads="1"/>
          </p:cNvPicPr>
          <p:nvPr/>
        </p:nvPicPr>
        <p:blipFill>
          <a:blip r:embed="rId2" cstate="print"/>
          <a:srcRect t="22990"/>
          <a:stretch>
            <a:fillRect/>
          </a:stretch>
        </p:blipFill>
        <p:spPr bwMode="auto">
          <a:xfrm>
            <a:off x="5580063" y="2708275"/>
            <a:ext cx="3152775" cy="343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539750" y="549275"/>
            <a:ext cx="71294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6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Чисти зубы два раза в день.</a:t>
            </a: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611188" y="1844675"/>
            <a:ext cx="71294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Чаще мой руки.</a:t>
            </a: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611188" y="2997200"/>
            <a:ext cx="81359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Регулярно проветривай свою комнату.</a:t>
            </a:r>
          </a:p>
        </p:txBody>
      </p:sp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684213" y="4437063"/>
            <a:ext cx="71294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6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Следи за чистотой своей комнаты.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539750" y="620713"/>
            <a:ext cx="71294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6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 чихании закрывай рот носовым платком.</a:t>
            </a:r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466725" y="1989138"/>
            <a:ext cx="82089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Пользуйся только индивидуальной посудой.</a:t>
            </a:r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539750" y="3429000"/>
            <a:ext cx="71294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6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Мой фрукты и овощи перед едой.</a:t>
            </a:r>
          </a:p>
        </p:txBody>
      </p:sp>
      <p:sp>
        <p:nvSpPr>
          <p:cNvPr id="6149" name="Text Box 7"/>
          <p:cNvSpPr txBox="1">
            <a:spLocks noChangeArrowheads="1"/>
          </p:cNvSpPr>
          <p:nvPr/>
        </p:nvSpPr>
        <p:spPr bwMode="auto">
          <a:xfrm>
            <a:off x="611188" y="4797425"/>
            <a:ext cx="82089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6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 трогай бродячих животных.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827088" y="549275"/>
            <a:ext cx="515620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>
              <a:defRPr/>
            </a:pPr>
            <a:r>
              <a:rPr lang="ru-RU" altLang="ru-RU" sz="2800" b="1" i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Грязнуля</a:t>
            </a:r>
            <a:r>
              <a:rPr lang="ru-RU" alt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 ты!</a:t>
            </a:r>
            <a:br>
              <a:rPr lang="ru-RU" alt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ru-RU" alt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На лбу твоем чернила! –</a:t>
            </a:r>
            <a:br>
              <a:rPr lang="ru-RU" alt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ru-RU" alt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Воскликнула Вода,</a:t>
            </a:r>
            <a:br>
              <a:rPr lang="ru-RU" alt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ru-RU" alt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Увидев Мыло.</a:t>
            </a:r>
            <a:br>
              <a:rPr lang="ru-RU" alt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ru-RU" alt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- Да, - Мыло говорит, -</a:t>
            </a:r>
            <a:br>
              <a:rPr lang="ru-RU" alt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ru-RU" alt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Я это знаю,</a:t>
            </a:r>
            <a:br>
              <a:rPr lang="ru-RU" alt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ru-RU" alt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Зато других от грязи</a:t>
            </a:r>
            <a:br>
              <a:rPr lang="ru-RU" alt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ru-RU" alt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Я спасаю! </a:t>
            </a:r>
          </a:p>
        </p:txBody>
      </p:sp>
      <p:pic>
        <p:nvPicPr>
          <p:cNvPr id="7171" name="Picture 6" descr="%D0%9B%D0%B8%D1%87%D0%BD%D0%B0%D1%8F-%D0%B3%D0%B8%D0%B3%D0%B8%D0%B5%D0%BD%D0%B0-300x2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2492375"/>
            <a:ext cx="3673475" cy="356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82625" y="1989138"/>
            <a:ext cx="7777163" cy="326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2830" tIns="0" rIns="0" bIns="0" anchor="ctr">
            <a:spAutoFit/>
          </a:bodyPr>
          <a:lstStyle/>
          <a:p>
            <a:pPr eaLnBrk="1" hangingPunct="1">
              <a:defRPr/>
            </a:pPr>
            <a:endParaRPr lang="ru-RU" alt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</a:endParaRPr>
          </a:p>
          <a:p>
            <a:pPr eaLnBrk="1" hangingPunct="1"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После посещения туалета</a:t>
            </a:r>
          </a:p>
          <a:p>
            <a:pPr eaLnBrk="1" hangingPunct="1"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После прогулки</a:t>
            </a:r>
          </a:p>
          <a:p>
            <a:pPr eaLnBrk="1" hangingPunct="1"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Перед едой</a:t>
            </a:r>
          </a:p>
          <a:p>
            <a:pPr eaLnBrk="1" hangingPunct="1"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После использования носового платка</a:t>
            </a:r>
          </a:p>
          <a:p>
            <a:pPr eaLnBrk="1" hangingPunct="1"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После общения с животными</a:t>
            </a:r>
          </a:p>
          <a:p>
            <a:pPr eaLnBrk="1" hangingPunct="1"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Всегда, когда руки выглядят грязными</a:t>
            </a:r>
          </a:p>
          <a:p>
            <a:pPr>
              <a:defRPr/>
            </a:pPr>
            <a:endParaRPr lang="ru-RU" altLang="ru-RU" sz="28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8195" name="WordArt 5"/>
          <p:cNvSpPr>
            <a:spLocks noChangeArrowheads="1" noChangeShapeType="1" noTextEdit="1"/>
          </p:cNvSpPr>
          <p:nvPr/>
        </p:nvSpPr>
        <p:spPr bwMode="auto">
          <a:xfrm>
            <a:off x="2987675" y="692150"/>
            <a:ext cx="3529013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Мойте руки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260350"/>
            <a:ext cx="7921625" cy="594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3708400" y="549275"/>
            <a:ext cx="43926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 и к </a:t>
            </a:r>
            <a:r>
              <a:rPr lang="ru-RU" altLang="ru-RU" sz="4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</a:t>
            </a:r>
            <a:r>
              <a:rPr lang="ru-RU" alt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о б </a:t>
            </a:r>
            <a:r>
              <a:rPr lang="ru-RU" altLang="ru-RU" sz="4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</a:t>
            </a:r>
            <a:r>
              <a:rPr lang="ru-RU" alt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Загадки </a:t>
            </a:r>
            <a:r>
              <a:rPr lang="ru-RU" altLang="en-US" sz="4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Мойдодыра</a:t>
            </a:r>
            <a:r>
              <a:rPr lang="ru-RU" alt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</a:p>
        </p:txBody>
      </p:sp>
      <p:pic>
        <p:nvPicPr>
          <p:cNvPr id="10243" name="Picture 6" descr="546796585"/>
          <p:cNvPicPr>
            <a:picLocks noChangeAspect="1" noChangeArrowheads="1"/>
          </p:cNvPicPr>
          <p:nvPr/>
        </p:nvPicPr>
        <p:blipFill>
          <a:blip r:embed="rId2" cstate="print"/>
          <a:srcRect r="4752"/>
          <a:stretch>
            <a:fillRect/>
          </a:stretch>
        </p:blipFill>
        <p:spPr bwMode="auto">
          <a:xfrm>
            <a:off x="2771775" y="1341438"/>
            <a:ext cx="3881438" cy="510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</TotalTime>
  <Words>221</Words>
  <Application>Microsoft Office PowerPoint</Application>
  <PresentationFormat>Экран (4:3)</PresentationFormat>
  <Paragraphs>52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Wingdings</vt:lpstr>
      <vt:lpstr>Times New Roman</vt:lpstr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Спасибо за внимание</vt:lpstr>
    </vt:vector>
  </TitlesOfParts>
  <Company>13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</dc:creator>
  <cp:lastModifiedBy>Aser</cp:lastModifiedBy>
  <cp:revision>10</cp:revision>
  <dcterms:created xsi:type="dcterms:W3CDTF">2012-10-21T12:43:12Z</dcterms:created>
  <dcterms:modified xsi:type="dcterms:W3CDTF">2019-01-10T12:17:13Z</dcterms:modified>
</cp:coreProperties>
</file>