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72" r:id="rId12"/>
    <p:sldId id="267" r:id="rId13"/>
    <p:sldId id="268" r:id="rId14"/>
    <p:sldId id="270" r:id="rId15"/>
    <p:sldId id="273" r:id="rId16"/>
  </p:sldIdLst>
  <p:sldSz cx="9144000" cy="6858000" type="screen4x3"/>
  <p:notesSz cx="6888163" cy="100187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0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4" d="100"/>
          <a:sy n="54" d="100"/>
        </p:scale>
        <p:origin x="-1362" y="-96"/>
      </p:cViewPr>
      <p:guideLst>
        <p:guide orient="horz" pos="3156"/>
        <p:guide pos="217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93E7A100-EFF2-4E1A-9DC5-84DB1F145CA2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06" tIns="48303" rIns="96606" bIns="48303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758889"/>
            <a:ext cx="5510530" cy="4508421"/>
          </a:xfrm>
          <a:prstGeom prst="rect">
            <a:avLst/>
          </a:prstGeom>
        </p:spPr>
        <p:txBody>
          <a:bodyPr vert="horz" lIns="96606" tIns="48303" rIns="96606" bIns="48303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6038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6038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4110FCF8-6675-486C-BD1A-AB84CC804E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21927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10FCF8-6675-486C-BD1A-AB84CC804E80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72C27-1FA5-4161-8F3F-75B7D9B3B46F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56C03-34F9-4903-B0D5-1DCAA5A0A8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72C27-1FA5-4161-8F3F-75B7D9B3B46F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56C03-34F9-4903-B0D5-1DCAA5A0A8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72C27-1FA5-4161-8F3F-75B7D9B3B46F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56C03-34F9-4903-B0D5-1DCAA5A0A8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72C27-1FA5-4161-8F3F-75B7D9B3B46F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56C03-34F9-4903-B0D5-1DCAA5A0A8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72C27-1FA5-4161-8F3F-75B7D9B3B46F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56C03-34F9-4903-B0D5-1DCAA5A0A8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72C27-1FA5-4161-8F3F-75B7D9B3B46F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56C03-34F9-4903-B0D5-1DCAA5A0A8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72C27-1FA5-4161-8F3F-75B7D9B3B46F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56C03-34F9-4903-B0D5-1DCAA5A0A8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72C27-1FA5-4161-8F3F-75B7D9B3B46F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56C03-34F9-4903-B0D5-1DCAA5A0A8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72C27-1FA5-4161-8F3F-75B7D9B3B46F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56C03-34F9-4903-B0D5-1DCAA5A0A8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72C27-1FA5-4161-8F3F-75B7D9B3B46F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56C03-34F9-4903-B0D5-1DCAA5A0A8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72C27-1FA5-4161-8F3F-75B7D9B3B46F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56C03-34F9-4903-B0D5-1DCAA5A0A8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CEBF5"/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672C27-1FA5-4161-8F3F-75B7D9B3B46F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656C03-34F9-4903-B0D5-1DCAA5A0A8B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Загадка: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В школе учитель за наши дела</a:t>
            </a:r>
          </a:p>
          <a:p>
            <a:r>
              <a:rPr lang="ru-RU" dirty="0">
                <a:solidFill>
                  <a:schemeClr val="bg1"/>
                </a:solidFill>
              </a:rPr>
              <a:t>Ставит в журнале оценки.</a:t>
            </a:r>
          </a:p>
          <a:p>
            <a:r>
              <a:rPr lang="ru-RU" dirty="0">
                <a:solidFill>
                  <a:schemeClr val="bg1"/>
                </a:solidFill>
              </a:rPr>
              <a:t>Сотую долю любого числа</a:t>
            </a:r>
          </a:p>
          <a:p>
            <a:r>
              <a:rPr lang="ru-RU" dirty="0">
                <a:solidFill>
                  <a:schemeClr val="bg1"/>
                </a:solidFill>
              </a:rPr>
              <a:t>Мы называем …………….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Задачи.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544616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№4. </a:t>
            </a:r>
            <a:r>
              <a:rPr lang="ru-RU" dirty="0">
                <a:solidFill>
                  <a:schemeClr val="bg1"/>
                </a:solidFill>
              </a:rPr>
              <a:t>Рассчитаем, количество % , которые составляет 10 часов сна в сутки  ребенка, чтобы расти здоровым и </a:t>
            </a:r>
            <a:r>
              <a:rPr lang="ru-RU" dirty="0" smtClean="0">
                <a:solidFill>
                  <a:schemeClr val="bg1"/>
                </a:solidFill>
              </a:rPr>
              <a:t>сильным? 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№5. </a:t>
            </a:r>
            <a:r>
              <a:rPr lang="ru-RU" dirty="0">
                <a:solidFill>
                  <a:schemeClr val="bg1"/>
                </a:solidFill>
              </a:rPr>
              <a:t>Младенцу  для здорового развития необходимо спать 18 часов. Рассчитайте,  сколько % занимает сон в рационе </a:t>
            </a:r>
            <a:r>
              <a:rPr lang="ru-RU" dirty="0" smtClean="0">
                <a:solidFill>
                  <a:schemeClr val="bg1"/>
                </a:solidFill>
              </a:rPr>
              <a:t>младенца ?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№6. </a:t>
            </a:r>
            <a:r>
              <a:rPr lang="ru-RU" dirty="0">
                <a:solidFill>
                  <a:schemeClr val="bg1"/>
                </a:solidFill>
              </a:rPr>
              <a:t>Ученые провели анализ фактического сна у  подростков и выяснили , что подростки должны спать 10 часов ежедневно, однако из-за использования телефонов в кровати в течении 2 часов , они не досыпают . Сколько % сна ежедневно теряет подросток, для своего </a:t>
            </a:r>
            <a:r>
              <a:rPr lang="ru-RU" dirty="0" smtClean="0">
                <a:solidFill>
                  <a:schemeClr val="bg1"/>
                </a:solidFill>
              </a:rPr>
              <a:t>здоровья?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Физ.минутка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4" name="Содержимое 3" descr="https://ds02.infourok.ru/uploads/ex/081f/0000cb6e-312980ff/img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8172399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bg1"/>
                </a:solidFill>
              </a:rPr>
              <a:t>Домашнее задание.</a:t>
            </a:r>
            <a:endParaRPr lang="ru-RU" b="1" i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i="1" u="sng" dirty="0" smtClean="0">
                <a:solidFill>
                  <a:schemeClr val="bg1"/>
                </a:solidFill>
              </a:rPr>
              <a:t>№</a:t>
            </a:r>
            <a:r>
              <a:rPr lang="ru-RU" b="1" i="1" u="sng" dirty="0">
                <a:solidFill>
                  <a:schemeClr val="bg1"/>
                </a:solidFill>
              </a:rPr>
              <a:t>125№135а, * составить задачу по сохранению своего здоровья .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https://yogasecrets.ru/images/eventlist/events/yoga_boy_142556947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80928"/>
            <a:ext cx="3563888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www.publicdomainpictures.net/pictures/110000/nahled/gold-percentage-sign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4509120"/>
            <a:ext cx="149542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i.ytimg.com/vi/RH8EwzRGbms/maxresdefault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3140968"/>
            <a:ext cx="3034655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Задачи .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№ 7. </a:t>
            </a:r>
            <a:r>
              <a:rPr lang="ru-RU" sz="2800" dirty="0" smtClean="0">
                <a:solidFill>
                  <a:schemeClr val="bg1"/>
                </a:solidFill>
              </a:rPr>
              <a:t>Для </a:t>
            </a:r>
            <a:r>
              <a:rPr lang="ru-RU" sz="2800" dirty="0">
                <a:solidFill>
                  <a:schemeClr val="bg1"/>
                </a:solidFill>
              </a:rPr>
              <a:t>здорового развития девочек в возрасте от 10до 17 лет необходимо потреблять 550г пищи в день. Используя «пирамиду» рассчитайте сколько грамм, будут составлять беки, жиры, </a:t>
            </a:r>
            <a:r>
              <a:rPr lang="ru-RU" sz="2800" dirty="0" smtClean="0">
                <a:solidFill>
                  <a:schemeClr val="bg1"/>
                </a:solidFill>
              </a:rPr>
              <a:t>углеводы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?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pPr>
              <a:buNone/>
            </a:pPr>
            <a:endParaRPr lang="ru-RU" b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№8. </a:t>
            </a:r>
            <a:r>
              <a:rPr lang="ru-RU" dirty="0" smtClean="0">
                <a:solidFill>
                  <a:schemeClr val="bg1"/>
                </a:solidFill>
              </a:rPr>
              <a:t>Петя </a:t>
            </a:r>
            <a:r>
              <a:rPr lang="ru-RU" dirty="0">
                <a:solidFill>
                  <a:schemeClr val="bg1"/>
                </a:solidFill>
              </a:rPr>
              <a:t>занимается каратэ. Его рацион  должен находится в норме .За день он </a:t>
            </a:r>
            <a:r>
              <a:rPr lang="ru-RU" dirty="0" err="1">
                <a:solidFill>
                  <a:schemeClr val="bg1"/>
                </a:solidFill>
              </a:rPr>
              <a:t>сьел</a:t>
            </a:r>
            <a:r>
              <a:rPr lang="ru-RU" dirty="0">
                <a:solidFill>
                  <a:schemeClr val="bg1"/>
                </a:solidFill>
              </a:rPr>
              <a:t> 140г жиров, 210г белков, 420г углеводов. Всего 700г продуктов. Рассчитайте %-</a:t>
            </a:r>
            <a:r>
              <a:rPr lang="ru-RU" dirty="0" err="1">
                <a:solidFill>
                  <a:schemeClr val="bg1"/>
                </a:solidFill>
              </a:rPr>
              <a:t>ое</a:t>
            </a:r>
            <a:r>
              <a:rPr lang="ru-RU" dirty="0">
                <a:solidFill>
                  <a:schemeClr val="bg1"/>
                </a:solidFill>
              </a:rPr>
              <a:t> соотношение этих элементов в его </a:t>
            </a:r>
            <a:r>
              <a:rPr lang="ru-RU" dirty="0" smtClean="0">
                <a:solidFill>
                  <a:schemeClr val="bg1"/>
                </a:solidFill>
              </a:rPr>
              <a:t>рационе?</a:t>
            </a:r>
            <a:endParaRPr lang="ru-RU" dirty="0">
              <a:solidFill>
                <a:schemeClr val="bg1"/>
              </a:solidFill>
            </a:endParaRPr>
          </a:p>
          <a:p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https://ds04.infourok.ru/uploads/ex/0800/000301b7-08dd6df1/img2.jpg"/>
          <p:cNvPicPr/>
          <p:nvPr/>
        </p:nvPicPr>
        <p:blipFill>
          <a:blip r:embed="rId2" cstate="print"/>
          <a:srcRect l="16464" r="8032" b="12648"/>
          <a:stretch>
            <a:fillRect/>
          </a:stretch>
        </p:blipFill>
        <p:spPr bwMode="auto">
          <a:xfrm>
            <a:off x="5759624" y="0"/>
            <a:ext cx="3384376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Итоги урока.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4" name="Содержимое 3" descr="http://www.menslife.com/upload/iblock/c24/poleznye_sovety_dlya_zdorovya_serdtsa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416356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i.ytimg.com/vi/ZRJu_nIL4zM/maxresdefault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05525" y="0"/>
            <a:ext cx="3038475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ds04.infourok.ru/uploads/ex/0fa8/0005b4f7-4be3b6b8/hello_html_m1808a51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1484784"/>
            <a:ext cx="3672408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4293096"/>
            <a:ext cx="9144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-Что нового узнали на уроке? -Чему научились? -Как найти процент от числа? -Что значит %?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8000" b="1" dirty="0" smtClean="0">
                <a:solidFill>
                  <a:schemeClr val="bg1"/>
                </a:solidFill>
              </a:rPr>
              <a:t>Спасибо за урок !</a:t>
            </a:r>
            <a:r>
              <a:rPr lang="ru-RU" sz="8000" dirty="0" smtClean="0"/>
              <a:t>.</a:t>
            </a:r>
            <a:endParaRPr lang="ru-RU" sz="8000" dirty="0"/>
          </a:p>
        </p:txBody>
      </p:sp>
      <p:pic>
        <p:nvPicPr>
          <p:cNvPr id="4" name="Рисунок 3" descr="http://zondnews.ru/upload/2018-10-16/73f683e68b7e9bd583830159e063b12f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52936"/>
            <a:ext cx="5004048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i.ytimg.com/vi/0lrkDJC6Y5c/maxresdefault.jpg"/>
          <p:cNvPicPr/>
          <p:nvPr/>
        </p:nvPicPr>
        <p:blipFill>
          <a:blip r:embed="rId3" cstate="print"/>
          <a:srcRect t="13300" r="3282" b="9557"/>
          <a:stretch>
            <a:fillRect/>
          </a:stretch>
        </p:blipFill>
        <p:spPr bwMode="auto">
          <a:xfrm>
            <a:off x="5076056" y="4077072"/>
            <a:ext cx="4067944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Урок с </a:t>
            </a:r>
            <a:r>
              <a:rPr lang="ru-RU" smtClean="0">
                <a:solidFill>
                  <a:schemeClr val="bg1"/>
                </a:solidFill>
              </a:rPr>
              <a:t>использованием здоровье- сберегающих </a:t>
            </a:r>
            <a:r>
              <a:rPr lang="ru-RU" dirty="0" smtClean="0">
                <a:solidFill>
                  <a:schemeClr val="bg1"/>
                </a:solidFill>
              </a:rPr>
              <a:t>технологий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на тему «Задачи на проценты»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chemeClr val="bg1"/>
                </a:solidFill>
              </a:rPr>
              <a:t>6 класс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</a:rPr>
              <a:t>Учитель математики</a:t>
            </a:r>
          </a:p>
          <a:p>
            <a:pPr algn="r"/>
            <a:r>
              <a:rPr lang="ru-RU" dirty="0" err="1" smtClean="0">
                <a:solidFill>
                  <a:schemeClr val="bg1"/>
                </a:solidFill>
              </a:rPr>
              <a:t>Касовская</a:t>
            </a:r>
            <a:r>
              <a:rPr lang="ru-RU" dirty="0" smtClean="0">
                <a:solidFill>
                  <a:schemeClr val="bg1"/>
                </a:solidFill>
              </a:rPr>
              <a:t> Ирина Павловна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https://www.i-w-t.org/upload/images/chistaya-pitevaya-voda-zalog-zdorovy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221088"/>
            <a:ext cx="1724025" cy="1920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d10174.edu35.ru/images/1PN3SjlNUZLzEiWk-lg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60648"/>
            <a:ext cx="2466975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im0-tub-ua.yandex.net/i?id=a865bfdbbfd7943a5c076c1c20a2862d&amp;n=13&amp;exp=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332656"/>
            <a:ext cx="210502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Что помогает нам сохранять здоровье?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Голод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Правильная пища (еда)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Жажда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Вода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Прогулки</a:t>
            </a:r>
          </a:p>
          <a:p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Бессонница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Сон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Витамины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Сладости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Болезни</a:t>
            </a:r>
          </a:p>
          <a:p>
            <a:endParaRPr lang="ru-RU" b="1" dirty="0" smtClean="0">
              <a:solidFill>
                <a:schemeClr val="bg1"/>
              </a:solidFill>
            </a:endParaRPr>
          </a:p>
          <a:p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http://www.ibrowsesafely.com.mt/wp-content/uploads/2014/04/Child-on-comp-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764704"/>
            <a:ext cx="1295400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www.menslife.com/upload/iblock/c24/poleznye_sovety_dlya_zdorovya_serdtsa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77025" y="4293096"/>
            <a:ext cx="2466975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s://probiznesmen.ru/wordpress/wp-content/uploads/2015/12/1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4437112"/>
            <a:ext cx="3816424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Игра «Ты мне- я тебе»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5536" y="1412776"/>
            <a:ext cx="4040188" cy="3951288"/>
          </a:xfrm>
        </p:spPr>
        <p:txBody>
          <a:bodyPr>
            <a:noAutofit/>
          </a:bodyPr>
          <a:lstStyle/>
          <a:p>
            <a:pPr lvl="0"/>
            <a:r>
              <a:rPr lang="ru-RU" sz="2800" b="1" dirty="0">
                <a:solidFill>
                  <a:schemeClr val="bg1"/>
                </a:solidFill>
              </a:rPr>
              <a:t>Что называют процентом? 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</a:rPr>
              <a:t>Как обозначают процент? 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</a:rPr>
              <a:t>А зачем нужны проценты? </a:t>
            </a:r>
            <a:r>
              <a:rPr lang="ru-RU" sz="2800" b="1" dirty="0" smtClean="0">
                <a:solidFill>
                  <a:schemeClr val="bg1"/>
                </a:solidFill>
              </a:rPr>
              <a:t>(Что можно </a:t>
            </a:r>
            <a:r>
              <a:rPr lang="ru-RU" sz="2800" b="1" dirty="0">
                <a:solidFill>
                  <a:schemeClr val="bg1"/>
                </a:solidFill>
              </a:rPr>
              <a:t>выразить </a:t>
            </a:r>
            <a:r>
              <a:rPr lang="ru-RU" sz="2800" b="1" dirty="0" smtClean="0">
                <a:solidFill>
                  <a:schemeClr val="bg1"/>
                </a:solidFill>
              </a:rPr>
              <a:t> с помощью %)</a:t>
            </a:r>
            <a:endParaRPr lang="ru-RU" sz="2800" b="1" dirty="0">
              <a:solidFill>
                <a:schemeClr val="bg1"/>
              </a:solidFill>
            </a:endParaRPr>
          </a:p>
          <a:p>
            <a:pPr lvl="0"/>
            <a:r>
              <a:rPr lang="ru-RU" sz="2800" b="1" dirty="0">
                <a:solidFill>
                  <a:schemeClr val="bg1"/>
                </a:solidFill>
              </a:rPr>
              <a:t>  Как найти 1% от числа? 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6016" y="1196752"/>
            <a:ext cx="4041775" cy="5184576"/>
          </a:xfrm>
        </p:spPr>
        <p:txBody>
          <a:bodyPr>
            <a:normAutofit fontScale="55000" lnSpcReduction="20000"/>
          </a:bodyPr>
          <a:lstStyle/>
          <a:p>
            <a:endParaRPr lang="ru-RU" sz="3300" b="1" dirty="0" smtClean="0">
              <a:solidFill>
                <a:schemeClr val="bg1"/>
              </a:solidFill>
            </a:endParaRPr>
          </a:p>
          <a:p>
            <a:pPr lvl="0"/>
            <a:r>
              <a:rPr lang="ru-RU" sz="4500" b="1" dirty="0" smtClean="0">
                <a:solidFill>
                  <a:schemeClr val="bg1"/>
                </a:solidFill>
              </a:rPr>
              <a:t>Как найти само число, если известен его 1%? </a:t>
            </a:r>
          </a:p>
          <a:p>
            <a:pPr lvl="0"/>
            <a:r>
              <a:rPr lang="ru-RU" sz="4500" b="1" dirty="0" smtClean="0">
                <a:solidFill>
                  <a:schemeClr val="bg1"/>
                </a:solidFill>
              </a:rPr>
              <a:t>Как перевести проценты в десятичную дробь? </a:t>
            </a:r>
          </a:p>
          <a:p>
            <a:pPr lvl="0"/>
            <a:r>
              <a:rPr lang="ru-RU" sz="4500" b="1" dirty="0" smtClean="0">
                <a:solidFill>
                  <a:schemeClr val="bg1"/>
                </a:solidFill>
              </a:rPr>
              <a:t>  Как перевести десятичную дробь в проценты ? </a:t>
            </a:r>
          </a:p>
          <a:p>
            <a:pPr lvl="0"/>
            <a:r>
              <a:rPr lang="ru-RU" sz="4500" b="1" dirty="0" smtClean="0">
                <a:solidFill>
                  <a:schemeClr val="bg1"/>
                </a:solidFill>
              </a:rPr>
              <a:t>Как найти 50% от числа 10?</a:t>
            </a:r>
          </a:p>
          <a:p>
            <a:r>
              <a:rPr lang="ru-RU" sz="4500" b="1" dirty="0">
                <a:solidFill>
                  <a:schemeClr val="bg1"/>
                </a:solidFill>
              </a:rPr>
              <a:t>Как найти , сколько % число 60 составляет от числа 240?</a:t>
            </a:r>
          </a:p>
          <a:p>
            <a:pPr lvl="0"/>
            <a:endParaRPr lang="ru-RU" sz="3300" b="1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chemeClr val="bg1"/>
                </a:solidFill>
              </a:rPr>
              <a:t>Укажите в процентах представленные доли и расшифруйте название</a:t>
            </a:r>
            <a:endParaRPr lang="ru-RU" sz="3200" b="1" i="1" dirty="0">
              <a:solidFill>
                <a:schemeClr val="bg1"/>
              </a:solidFill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0367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51835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18/100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8/100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25/100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85/100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518356">
                <a:tc>
                  <a:txBody>
                    <a:bodyPr/>
                    <a:lstStyle/>
                    <a:p>
                      <a:endParaRPr lang="ru-RU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" name="Рисунок 17" descr="https://virtyola.ru/public/liscreenwu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356992"/>
            <a:ext cx="331236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https://c.pxhere.com/photos/b6/97/photo-145881.jpg!d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3356992"/>
            <a:ext cx="3476997" cy="280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https://www.publicdomainpictures.net/pictures/110000/nahled/gold-percentage-sign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07904" y="2852936"/>
            <a:ext cx="149542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Ключи</a:t>
            </a:r>
            <a:endParaRPr lang="ru-RU" sz="28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/>
          <a:p>
            <a:endParaRPr lang="ru-RU" b="1" u="sng" dirty="0" smtClean="0">
              <a:solidFill>
                <a:schemeClr val="bg1"/>
              </a:solidFill>
            </a:endParaRPr>
          </a:p>
          <a:p>
            <a:endParaRPr lang="ru-RU" b="1" u="sng" dirty="0">
              <a:solidFill>
                <a:schemeClr val="bg1"/>
              </a:solidFill>
            </a:endParaRPr>
          </a:p>
          <a:p>
            <a:r>
              <a:rPr lang="ru-RU" sz="4000" b="1" u="sng" dirty="0">
                <a:solidFill>
                  <a:schemeClr val="bg1"/>
                </a:solidFill>
              </a:rPr>
              <a:t>Н</a:t>
            </a:r>
            <a:r>
              <a:rPr lang="ru-RU" sz="4000" b="1" u="sng" dirty="0" smtClean="0">
                <a:solidFill>
                  <a:schemeClr val="bg1"/>
                </a:solidFill>
              </a:rPr>
              <a:t>ахождение  числа по проценту - </a:t>
            </a:r>
            <a:r>
              <a:rPr lang="ru-RU" sz="4000" b="1" i="1" u="sng" dirty="0" smtClean="0">
                <a:solidFill>
                  <a:schemeClr val="bg1"/>
                </a:solidFill>
              </a:rPr>
              <a:t>надо число умножить на процент в виде сотой доли.</a:t>
            </a:r>
            <a:endParaRPr lang="ru-RU" sz="4000" b="1" dirty="0">
              <a:solidFill>
                <a:schemeClr val="bg1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1397000"/>
          <a:ext cx="60960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8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18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25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85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О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В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Д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А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Задачи .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№1. </a:t>
            </a:r>
            <a:r>
              <a:rPr lang="ru-RU" sz="2800" b="1" dirty="0" smtClean="0">
                <a:solidFill>
                  <a:schemeClr val="bg1"/>
                </a:solidFill>
              </a:rPr>
              <a:t>Новорожденный </a:t>
            </a:r>
            <a:r>
              <a:rPr lang="ru-RU" sz="2800" b="1" dirty="0">
                <a:solidFill>
                  <a:schemeClr val="bg1"/>
                </a:solidFill>
              </a:rPr>
              <a:t>на 80 % состоит из воды, при средней массе 3 кг(3000г) . Сколько грамм  воды в теле </a:t>
            </a:r>
            <a:r>
              <a:rPr lang="ru-RU" sz="2800" b="1" dirty="0" smtClean="0">
                <a:solidFill>
                  <a:schemeClr val="bg1"/>
                </a:solidFill>
              </a:rPr>
              <a:t>новорожденного?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№2. </a:t>
            </a:r>
            <a:r>
              <a:rPr lang="ru-RU" sz="2800" b="1" dirty="0">
                <a:solidFill>
                  <a:schemeClr val="bg1"/>
                </a:solidFill>
              </a:rPr>
              <a:t>Чтобы человек себя чувствовал здоровым и его процессы протекали без сбоев , ему необходимо потреблять 3% воды ежедневно. Рассчитайте сколько воды надо выпить человеку массой 80 кг</a:t>
            </a:r>
            <a:r>
              <a:rPr lang="ru-RU" sz="2800" b="1" dirty="0" smtClean="0">
                <a:solidFill>
                  <a:schemeClr val="bg1"/>
                </a:solidFill>
              </a:rPr>
              <a:t>.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№3. </a:t>
            </a:r>
            <a:r>
              <a:rPr lang="ru-RU" sz="2800" b="1" dirty="0">
                <a:solidFill>
                  <a:schemeClr val="bg1"/>
                </a:solidFill>
              </a:rPr>
              <a:t>Пожилые люди на 55% состоят из воды. Ежедневно  для хорошего самочувствия им необходимо потреблять 4%воды от массы тела. Найдите сколько воды надо пить бабушке ежедневно  весом 80 кг</a:t>
            </a:r>
          </a:p>
        </p:txBody>
      </p:sp>
      <p:pic>
        <p:nvPicPr>
          <p:cNvPr id="4" name="Рисунок 3" descr="https://www.i-w-t.org/upload/images/chistaya-pitevaya-voda-zalog-zdorovy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3720" y="0"/>
            <a:ext cx="2520280" cy="1700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topkin.ru/wp-content/uploads/2016/11/voda-v-prirode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483768" cy="1556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Укажите </a:t>
            </a:r>
            <a:r>
              <a:rPr lang="ru-RU" b="1" dirty="0">
                <a:solidFill>
                  <a:schemeClr val="bg1"/>
                </a:solidFill>
              </a:rPr>
              <a:t>сколько долей от 60 составляет </a:t>
            </a:r>
            <a:r>
              <a:rPr lang="ru-RU" b="1" dirty="0" smtClean="0">
                <a:solidFill>
                  <a:schemeClr val="bg1"/>
                </a:solidFill>
              </a:rPr>
              <a:t>часть ?</a:t>
            </a:r>
            <a:endParaRPr lang="ru-RU" b="1" dirty="0">
              <a:solidFill>
                <a:schemeClr val="bg1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47664" y="1916832"/>
          <a:ext cx="609600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bg1"/>
                          </a:solidFill>
                        </a:rPr>
                        <a:t>5/60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bg1"/>
                          </a:solidFill>
                        </a:rPr>
                        <a:t>7/60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bg1"/>
                          </a:solidFill>
                        </a:rPr>
                        <a:t>25/60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Содержимое 4" descr="https://charodeika.online/wp-content/uploads/2018/02/Zagovor-pered-snom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656781"/>
            <a:ext cx="4327927" cy="3201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www.publicdomainpictures.net/pictures/110000/nahled/gold-percentage-sign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3717032"/>
            <a:ext cx="1855465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fitnessera.ru/wp-content/uploads/2017/06/1056_max-1024x57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5013176"/>
            <a:ext cx="2843808" cy="1844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Ключи</a:t>
            </a:r>
            <a:br>
              <a:rPr lang="ru-RU" sz="2800" b="1" dirty="0" smtClean="0">
                <a:solidFill>
                  <a:schemeClr val="bg1"/>
                </a:solidFill>
              </a:rPr>
            </a:br>
            <a:endParaRPr lang="ru-RU" sz="2800" b="1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39552" y="961048"/>
          <a:ext cx="82296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7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25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5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О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Н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С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611560" y="2780928"/>
            <a:ext cx="8064896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u="sng" dirty="0" smtClean="0">
                <a:solidFill>
                  <a:schemeClr val="bg1"/>
                </a:solidFill>
              </a:rPr>
              <a:t>Нахождение </a:t>
            </a:r>
            <a:r>
              <a:rPr lang="ru-RU" sz="4000" b="1" u="sng" dirty="0">
                <a:solidFill>
                  <a:schemeClr val="bg1"/>
                </a:solidFill>
              </a:rPr>
              <a:t>процентного отношения двух  чисел </a:t>
            </a:r>
            <a:r>
              <a:rPr lang="ru-RU" sz="4000" b="1" i="1" dirty="0">
                <a:solidFill>
                  <a:schemeClr val="bg1"/>
                </a:solidFill>
              </a:rPr>
              <a:t>надо нужное число разделить на общее количество и умножить на 100. </a:t>
            </a:r>
            <a:endParaRPr lang="ru-RU" sz="4000" b="1" i="1" dirty="0" smtClean="0">
              <a:solidFill>
                <a:schemeClr val="bg1"/>
              </a:solidFill>
            </a:endParaRPr>
          </a:p>
          <a:p>
            <a:endParaRPr lang="ru-RU" sz="28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356</TotalTime>
  <Words>482</Words>
  <Application>Microsoft Office PowerPoint</Application>
  <PresentationFormat>Экран (4:3)</PresentationFormat>
  <Paragraphs>80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Загадка:</vt:lpstr>
      <vt:lpstr>Урок с использованием здоровье- сберегающих технологий  на тему «Задачи на проценты»</vt:lpstr>
      <vt:lpstr>Что помогает нам сохранять здоровье?</vt:lpstr>
      <vt:lpstr>Игра «Ты мне- я тебе»</vt:lpstr>
      <vt:lpstr>Укажите в процентах представленные доли и расшифруйте название</vt:lpstr>
      <vt:lpstr>Ключи</vt:lpstr>
      <vt:lpstr>Задачи .</vt:lpstr>
      <vt:lpstr>Укажите сколько долей от 60 составляет часть ?</vt:lpstr>
      <vt:lpstr>Ключи </vt:lpstr>
      <vt:lpstr>Задачи.</vt:lpstr>
      <vt:lpstr>Физ.минутка</vt:lpstr>
      <vt:lpstr>Домашнее задание.</vt:lpstr>
      <vt:lpstr>Задачи .</vt:lpstr>
      <vt:lpstr>Итоги урока.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Загадка:</dc:title>
  <dc:creator>Пользователь</dc:creator>
  <cp:lastModifiedBy>Пользователь</cp:lastModifiedBy>
  <cp:revision>20</cp:revision>
  <cp:lastPrinted>2018-12-17T13:24:08Z</cp:lastPrinted>
  <dcterms:created xsi:type="dcterms:W3CDTF">2018-12-16T16:49:31Z</dcterms:created>
  <dcterms:modified xsi:type="dcterms:W3CDTF">2018-12-19T17:00:04Z</dcterms:modified>
</cp:coreProperties>
</file>