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63C87-6DA3-4773-B9F0-6B2C4E71526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0B2A-7007-409E-90EB-F023C60A32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bestgif.ru/_ph/3/2/78462898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НС\Desktop\конспекты уроков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43124" y="2688350"/>
            <a:ext cx="865775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родителей почитает, тот вовек не погибает»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НС\Desktop\конспекты уроков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87347" y="1599522"/>
            <a:ext cx="7769306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.Она лучше всех на свете,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неё прожить нельзя.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она у Кати, Пети И, конечно, у меня.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Маме на радость, папе в награду,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появился, наследник – отрада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Родной,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несмышленный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пуговки – глазки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Ему все вниманье, забота и ласки.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НС\Desktop\конспекты уроков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9" y="2091718"/>
            <a:ext cx="882047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урока: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рассказа «Как Миша хотел маму перехитрить»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НС\Desktop\конспекты уроков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3105835"/>
            <a:ext cx="79928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рассказ «Как Миша хотел маму перехитрить».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НС\Desktop\IMG_20180315_2235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НС\Desktop\IMG_20180315_223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43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92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2</cp:revision>
  <dcterms:created xsi:type="dcterms:W3CDTF">2018-03-15T17:29:03Z</dcterms:created>
  <dcterms:modified xsi:type="dcterms:W3CDTF">2018-03-15T17:42:52Z</dcterms:modified>
</cp:coreProperties>
</file>