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7" r:id="rId4"/>
    <p:sldId id="273" r:id="rId5"/>
    <p:sldId id="265" r:id="rId6"/>
    <p:sldId id="257" r:id="rId7"/>
    <p:sldId id="260" r:id="rId8"/>
    <p:sldId id="261" r:id="rId9"/>
    <p:sldId id="262" r:id="rId10"/>
    <p:sldId id="274" r:id="rId11"/>
    <p:sldId id="270" r:id="rId12"/>
    <p:sldId id="275" r:id="rId13"/>
    <p:sldId id="276" r:id="rId14"/>
    <p:sldId id="277" r:id="rId15"/>
    <p:sldId id="278" r:id="rId16"/>
    <p:sldId id="279" r:id="rId17"/>
    <p:sldId id="259" r:id="rId18"/>
    <p:sldId id="263" r:id="rId19"/>
    <p:sldId id="264" r:id="rId20"/>
    <p:sldId id="268" r:id="rId21"/>
    <p:sldId id="269" r:id="rId22"/>
    <p:sldId id="271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2244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610DC-DD56-4D93-8FC3-335E9557C17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471D8-258E-4C31-BD39-00E999F9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35" y="112203"/>
            <a:ext cx="9844515" cy="6960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7998" cy="914400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игре формируется личность маленького человек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DSC00553_0.tmp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714877" y="1785926"/>
            <a:ext cx="3071834" cy="5072074"/>
          </a:xfrm>
          <a:prstGeom prst="rect">
            <a:avLst/>
          </a:prstGeom>
        </p:spPr>
      </p:pic>
      <p:pic>
        <p:nvPicPr>
          <p:cNvPr id="10" name="Рисунок 9" descr="DSC00558_0.tmp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" y="1500174"/>
            <a:ext cx="4000495" cy="535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7998" cy="9144002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Мы строили, строили , наконец построили</a:t>
            </a:r>
            <a:endParaRPr lang="ru-RU" b="1" i="1" dirty="0"/>
          </a:p>
        </p:txBody>
      </p:sp>
      <p:pic>
        <p:nvPicPr>
          <p:cNvPr id="4099" name="Picture 3" descr="C:\Users\пк\Desktop\Новая папка\радужная\DSC005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">
            <a:off x="5366881" y="1472533"/>
            <a:ext cx="3227500" cy="4525963"/>
          </a:xfrm>
          <a:prstGeom prst="rect">
            <a:avLst/>
          </a:prstGeom>
          <a:noFill/>
        </p:spPr>
      </p:pic>
      <p:pic>
        <p:nvPicPr>
          <p:cNvPr id="4100" name="Picture 4" descr="C:\Users\пк\Desktop\Новая папка\радужная\DSC005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840000">
            <a:off x="1295798" y="1582217"/>
            <a:ext cx="3066812" cy="48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7998" cy="9144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Умеем себя занять.</a:t>
            </a:r>
            <a:endParaRPr lang="ru-RU" b="1" dirty="0"/>
          </a:p>
        </p:txBody>
      </p:sp>
      <p:pic>
        <p:nvPicPr>
          <p:cNvPr id="7" name="Рисунок 6" descr="DSC00108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214422"/>
            <a:ext cx="9144000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Desktop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Рисунок 3" descr="DSC00407_0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214438" y="642918"/>
            <a:ext cx="6858000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к\Desktop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Рисунок 2" descr="DSC00476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857250"/>
            <a:ext cx="8643998" cy="5357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к\Desktop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Рисунок 2" descr="DSC00483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857250"/>
            <a:ext cx="8358246" cy="5357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пк\Desktop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Рисунок 3" descr="DSC00484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857250"/>
            <a:ext cx="8501122" cy="5286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225910" y="-1225911"/>
            <a:ext cx="6857999" cy="9309823"/>
          </a:xfrm>
          <a:prstGeom prst="rect">
            <a:avLst/>
          </a:prstGeom>
          <a:noFill/>
        </p:spPr>
      </p:pic>
      <p:pic>
        <p:nvPicPr>
          <p:cNvPr id="4" name="Рисунок 3" descr="DSC00054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3187" y="357166"/>
            <a:ext cx="3857625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к\Desktop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6" name="Рисунок 5" descr="DSC00271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857250"/>
            <a:ext cx="8358246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к\Desktop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Рисунок 3" descr="DSC00364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857250"/>
            <a:ext cx="8643998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Downloads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особый сад на свете, не деревья в нем , а дети, он для маленьких ребят. И зовется детский сад 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Детский сад, детский сад - почему так говорят. Потому что дружно в нем. Мы одной семьей растем!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пк\Desktop\Новая папка\радужная\DSC0053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857232"/>
            <a:ext cx="627858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2999" y="-1142999"/>
            <a:ext cx="6858000" cy="9144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Формирование навыков самообслуживания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 descr="C:\Users\пк\Desktop\Новая папка\DSC005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921" y="1600200"/>
            <a:ext cx="804615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2999"/>
            <a:ext cx="6857999" cy="9144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Формирование культурно-гигиенических навыков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пк\Desktop\Новая папка\DSC005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4429109"/>
            <a:ext cx="4038600" cy="2428891"/>
          </a:xfrm>
          <a:prstGeom prst="rect">
            <a:avLst/>
          </a:prstGeom>
          <a:noFill/>
        </p:spPr>
      </p:pic>
      <p:pic>
        <p:nvPicPr>
          <p:cNvPr id="10" name="Picture 4" descr="C:\Users\пк\Desktop\Новая папка\DSC0056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88844" y="3702844"/>
            <a:ext cx="4038600" cy="2271712"/>
          </a:xfrm>
          <a:prstGeom prst="rect">
            <a:avLst/>
          </a:prstGeom>
          <a:noFill/>
        </p:spPr>
      </p:pic>
      <p:pic>
        <p:nvPicPr>
          <p:cNvPr id="3077" name="Picture 5" descr="C:\Users\пк\Desktop\Новая папка\DSC005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4085436" y="1629548"/>
            <a:ext cx="3116264" cy="2714643"/>
          </a:xfrm>
          <a:prstGeom prst="rect">
            <a:avLst/>
          </a:prstGeom>
          <a:noFill/>
        </p:spPr>
      </p:pic>
      <p:pic>
        <p:nvPicPr>
          <p:cNvPr id="12" name="Рисунок 11" descr="DSC00554_0.tmp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400000">
            <a:off x="-1000136" y="2500310"/>
            <a:ext cx="5357826" cy="3357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7998" cy="914400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Вместе весело играем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сидим и не скучаем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Рисунок 3" descr="WP_20161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571612"/>
            <a:ext cx="8286808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.stranamam.ru/data/cache/2015nov/16/10/17818037_557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Downloads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600" i="1" dirty="0" smtClean="0"/>
              <a:t>Мы одной семьей растем!</a:t>
            </a:r>
            <a:br>
              <a:rPr lang="ru-RU" sz="3600" i="1" dirty="0" smtClean="0"/>
            </a:br>
            <a:endParaRPr lang="ru-RU" sz="3600" dirty="0"/>
          </a:p>
        </p:txBody>
      </p:sp>
      <p:pic>
        <p:nvPicPr>
          <p:cNvPr id="1027" name="Picture 3" descr="C:\Users\пк\Desktop\Новая папка\DSC005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428736"/>
            <a:ext cx="7929618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7998" cy="9144002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 волнуйтесь мамы, нам здесь хорошо!</a:t>
            </a:r>
            <a:endParaRPr lang="ru-RU" b="1" dirty="0"/>
          </a:p>
        </p:txBody>
      </p:sp>
      <p:pic>
        <p:nvPicPr>
          <p:cNvPr id="8" name="Содержимое 7" descr="DSC00542_0.tmp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48922" y="1600200"/>
            <a:ext cx="8046156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к\Desktop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Юные пожарные.</a:t>
            </a:r>
            <a:endParaRPr lang="ru-RU" b="1" dirty="0"/>
          </a:p>
        </p:txBody>
      </p:sp>
      <p:pic>
        <p:nvPicPr>
          <p:cNvPr id="6" name="Содержимое 5" descr="DSC00410_0.tmp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000100" y="1500174"/>
            <a:ext cx="3082675" cy="4714908"/>
          </a:xfrm>
          <a:prstGeom prst="rect">
            <a:avLst/>
          </a:prstGeom>
        </p:spPr>
      </p:pic>
      <p:pic>
        <p:nvPicPr>
          <p:cNvPr id="7" name="Содержимое 6" descr="DSC00420_0.tmp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357686" y="1500174"/>
            <a:ext cx="3500462" cy="4697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Игра является основным видом деятельности ребенка –дошкольник</a:t>
            </a:r>
            <a:r>
              <a:rPr lang="ru-RU" sz="2800" dirty="0" smtClean="0"/>
              <a:t>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719387" y="2553494"/>
            <a:ext cx="37052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Текст 11"/>
          <p:cNvSpPr>
            <a:spLocks noGrp="1"/>
          </p:cNvSpPr>
          <p:nvPr>
            <p:ph type="body" sz="half" idx="4294967295"/>
          </p:nvPr>
        </p:nvSpPr>
        <p:spPr>
          <a:xfrm>
            <a:off x="0" y="928688"/>
            <a:ext cx="3008313" cy="5197475"/>
          </a:xfrm>
        </p:spPr>
        <p:txBody>
          <a:bodyPr>
            <a:normAutofit/>
          </a:bodyPr>
          <a:lstStyle/>
          <a:p>
            <a:pPr algn="ctr"/>
            <a:endParaRPr lang="ru-RU" sz="2000" i="1" dirty="0" smtClean="0"/>
          </a:p>
          <a:p>
            <a:pPr algn="ctr"/>
            <a:endParaRPr lang="ru-RU" dirty="0"/>
          </a:p>
        </p:txBody>
      </p:sp>
      <p:pic>
        <p:nvPicPr>
          <p:cNvPr id="14" name="Рисунок 13" descr="DSC00440_0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5860"/>
            <a:ext cx="9144000" cy="557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2999" y="-1143001"/>
            <a:ext cx="6857999" cy="914400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игре он развивается.</a:t>
            </a:r>
            <a:endParaRPr lang="ru-RU" b="1" dirty="0"/>
          </a:p>
        </p:txBody>
      </p:sp>
      <p:pic>
        <p:nvPicPr>
          <p:cNvPr id="6" name="Содержимое 5" descr="DSC00105_0.tmp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1500174"/>
            <a:ext cx="3571899" cy="4929222"/>
          </a:xfrm>
          <a:prstGeom prst="rect">
            <a:avLst/>
          </a:prstGeom>
        </p:spPr>
      </p:pic>
      <p:pic>
        <p:nvPicPr>
          <p:cNvPr id="9" name="Содержимое 8" descr="DSC00150_0.tmp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429124" y="1500174"/>
            <a:ext cx="3714776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3" y="-1143001"/>
            <a:ext cx="6857999" cy="9144002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игре он обучается.</a:t>
            </a:r>
            <a:endParaRPr lang="ru-RU" b="1" dirty="0"/>
          </a:p>
        </p:txBody>
      </p:sp>
      <p:pic>
        <p:nvPicPr>
          <p:cNvPr id="16" name="Содержимое 15" descr="DSC00322_0.tmp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-71471" y="2000241"/>
            <a:ext cx="4786348" cy="3786213"/>
          </a:xfrm>
          <a:prstGeom prst="rect">
            <a:avLst/>
          </a:prstGeom>
        </p:spPr>
      </p:pic>
      <p:pic>
        <p:nvPicPr>
          <p:cNvPr id="17" name="Содержимое 16" descr="DSC00342_0.tmp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786314" y="1428736"/>
            <a:ext cx="3571900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Desktop\Downloads\hello_html_5c386b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2998" y="-1143000"/>
            <a:ext cx="6858001" cy="914400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игре он воспитывается.</a:t>
            </a:r>
            <a:endParaRPr lang="ru-RU" b="1" dirty="0"/>
          </a:p>
        </p:txBody>
      </p:sp>
      <p:pic>
        <p:nvPicPr>
          <p:cNvPr id="10" name="Содержимое 9" descr="DSC00343_0.tmp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785786" y="1500174"/>
            <a:ext cx="3429023" cy="4929222"/>
          </a:xfrm>
          <a:prstGeom prst="rect">
            <a:avLst/>
          </a:prstGeom>
        </p:spPr>
      </p:pic>
      <p:pic>
        <p:nvPicPr>
          <p:cNvPr id="11" name="Содержимое 10" descr="DSC00356_0.tmp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643439" y="1500174"/>
            <a:ext cx="3571900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108</Words>
  <Application>Microsoft Office PowerPoint</Application>
  <PresentationFormat>Экран (4:3)</PresentationFormat>
  <Paragraphs>15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Есть особый сад на свете, не деревья в нем , а дети, он для маленьких ребят. И зовется детский сад !</vt:lpstr>
      <vt:lpstr> Мы одной семьей растем! </vt:lpstr>
      <vt:lpstr>Не волнуйтесь мамы, нам здесь хорошо!</vt:lpstr>
      <vt:lpstr>Юные пожарные.</vt:lpstr>
      <vt:lpstr>Игра является основным видом деятельности ребенка –дошкольника.</vt:lpstr>
      <vt:lpstr>В игре он развивается.</vt:lpstr>
      <vt:lpstr>В игре он обучается.</vt:lpstr>
      <vt:lpstr>В игре он воспитывается.</vt:lpstr>
      <vt:lpstr>В игре формируется личность маленького человека.</vt:lpstr>
      <vt:lpstr>Мы строили, строили , наконец построили</vt:lpstr>
      <vt:lpstr>Умеем себя занять.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Формирование навыков самообслуживания.</vt:lpstr>
      <vt:lpstr>Формирование культурно-гигиенических навыков</vt:lpstr>
      <vt:lpstr>Вместе весело играем  Не сидим и не скучаем!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31</cp:revision>
  <dcterms:created xsi:type="dcterms:W3CDTF">2016-11-23T14:21:37Z</dcterms:created>
  <dcterms:modified xsi:type="dcterms:W3CDTF">2019-01-10T08:17:52Z</dcterms:modified>
</cp:coreProperties>
</file>