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4" r:id="rId4"/>
    <p:sldId id="263" r:id="rId5"/>
    <p:sldId id="261" r:id="rId6"/>
    <p:sldId id="258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-600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C27884-7B03-4BA4-90E0-15B51CCDCDD6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1086185-78A4-4924-A19D-2D7E0DD96EB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ПЛАНЕТА</a:t>
          </a:r>
          <a:endParaRPr lang="ru-RU" sz="1800" b="1" dirty="0">
            <a:solidFill>
              <a:schemeClr val="tx1"/>
            </a:solidFill>
          </a:endParaRPr>
        </a:p>
      </dgm:t>
    </dgm:pt>
    <dgm:pt modelId="{B8F0E70A-E0AE-4CC4-AF83-40B29D68CC2B}" type="parTrans" cxnId="{DF0FEAD8-6851-4530-9D35-6E433B6CB2D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C27A152-38DE-4E94-9BAA-14D1869F7BF9}" type="sibTrans" cxnId="{DF0FEAD8-6851-4530-9D35-6E433B6CB2D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2F8E929-5818-4409-9693-3B89A3AB82E5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МОЛЕКУЛА</a:t>
          </a:r>
          <a:endParaRPr lang="ru-RU" sz="1800" b="1" dirty="0">
            <a:solidFill>
              <a:schemeClr val="tx1"/>
            </a:solidFill>
          </a:endParaRPr>
        </a:p>
      </dgm:t>
    </dgm:pt>
    <dgm:pt modelId="{3C140672-05A2-4FDC-880A-C641243FF56A}" type="parTrans" cxnId="{1C814642-7D29-4E65-B89F-F86DACCB85C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59512C1-AB62-4090-8DC1-9C7C538E374F}" type="sibTrans" cxnId="{1C814642-7D29-4E65-B89F-F86DACCB85C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F0F427D-50AD-494B-A3FB-B4CCBE0AE636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ОБЩЕСТВО</a:t>
          </a:r>
          <a:endParaRPr lang="ru-RU" sz="2000" b="1" dirty="0">
            <a:solidFill>
              <a:schemeClr val="tx1"/>
            </a:solidFill>
          </a:endParaRPr>
        </a:p>
      </dgm:t>
    </dgm:pt>
    <dgm:pt modelId="{EB561281-50A1-47C5-89DE-E62B62089BF9}" type="parTrans" cxnId="{D9D430D8-1454-4D26-95EA-EBEFE2D086D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9F6378C9-66D9-4D69-88A4-78813F7CB350}" type="sibTrans" cxnId="{D9D430D8-1454-4D26-95EA-EBEFE2D086D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DFCE083-E68F-4198-8386-4AD71F70B6A4}">
      <dgm:prSet custT="1"/>
      <dgm:spPr>
        <a:solidFill>
          <a:schemeClr val="accent6">
            <a:lumMod val="20000"/>
            <a:lumOff val="80000"/>
          </a:schemeClr>
        </a:solidFill>
        <a:ln>
          <a:solidFill>
            <a:srgbClr val="008000"/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ЧЕЛОВЕК</a:t>
          </a:r>
          <a:r>
            <a:rPr lang="ru-RU" sz="1050" b="1" dirty="0" smtClean="0">
              <a:solidFill>
                <a:schemeClr val="tx1"/>
              </a:solidFill>
            </a:rPr>
            <a:t> </a:t>
          </a:r>
          <a:endParaRPr lang="ru-RU" sz="800" b="1" dirty="0">
            <a:solidFill>
              <a:schemeClr val="tx1"/>
            </a:solidFill>
          </a:endParaRPr>
        </a:p>
      </dgm:t>
    </dgm:pt>
    <dgm:pt modelId="{4FC3D14E-6E9D-43FA-A045-5320730F447A}" type="parTrans" cxnId="{48346819-D67E-4CAB-8A16-58C8C0D2C5A9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FA24E83-5702-4CBC-A6AF-2F89C28027B1}" type="sibTrans" cxnId="{48346819-D67E-4CAB-8A16-58C8C0D2C5A9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A080D6C-AE1F-4874-8EFC-E7DB91357290}">
      <dgm:prSet custT="1"/>
      <dgm:spPr>
        <a:solidFill>
          <a:srgbClr val="C9FFC9">
            <a:alpha val="40784"/>
          </a:srgbClr>
        </a:solidFill>
        <a:ln>
          <a:solidFill>
            <a:srgbClr val="00800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КЛЕТКА</a:t>
          </a:r>
          <a:endParaRPr lang="ru-RU" sz="1200" b="1" dirty="0">
            <a:solidFill>
              <a:schemeClr val="tx1"/>
            </a:solidFill>
          </a:endParaRPr>
        </a:p>
      </dgm:t>
    </dgm:pt>
    <dgm:pt modelId="{7AE37CC4-6629-4434-BC88-797F0CB8EF5B}" type="parTrans" cxnId="{1AD2F0BA-B145-4FF9-9282-35B3DF2B141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E427CF8-555A-4022-99DB-C06D0451847A}" type="sibTrans" cxnId="{1AD2F0BA-B145-4FF9-9282-35B3DF2B141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34F05D9-0744-4FCD-9632-7E2AB2509F5E}" type="pres">
      <dgm:prSet presAssocID="{62C27884-7B03-4BA4-90E0-15B51CCDCDD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42172-ED6E-4EC2-9AE8-71264CE7B654}" type="pres">
      <dgm:prSet presAssocID="{62C27884-7B03-4BA4-90E0-15B51CCDCDD6}" presName="comp1" presStyleCnt="0"/>
      <dgm:spPr/>
    </dgm:pt>
    <dgm:pt modelId="{421A8685-6A2A-400F-90BF-20FECC568BD5}" type="pres">
      <dgm:prSet presAssocID="{62C27884-7B03-4BA4-90E0-15B51CCDCDD6}" presName="circle1" presStyleLbl="node1" presStyleIdx="0" presStyleCnt="5"/>
      <dgm:spPr/>
      <dgm:t>
        <a:bodyPr/>
        <a:lstStyle/>
        <a:p>
          <a:endParaRPr lang="ru-RU"/>
        </a:p>
      </dgm:t>
    </dgm:pt>
    <dgm:pt modelId="{EA86C4F2-FFC2-46B9-9E00-438B9E09C402}" type="pres">
      <dgm:prSet presAssocID="{62C27884-7B03-4BA4-90E0-15B51CCDCDD6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367DF-B06F-4DE0-BF6D-2C3930E879F2}" type="pres">
      <dgm:prSet presAssocID="{62C27884-7B03-4BA4-90E0-15B51CCDCDD6}" presName="comp2" presStyleCnt="0"/>
      <dgm:spPr/>
    </dgm:pt>
    <dgm:pt modelId="{DFCE8EED-4ED1-4656-93A2-07B573A18345}" type="pres">
      <dgm:prSet presAssocID="{62C27884-7B03-4BA4-90E0-15B51CCDCDD6}" presName="circle2" presStyleLbl="node1" presStyleIdx="1" presStyleCnt="5"/>
      <dgm:spPr/>
      <dgm:t>
        <a:bodyPr/>
        <a:lstStyle/>
        <a:p>
          <a:endParaRPr lang="ru-RU"/>
        </a:p>
      </dgm:t>
    </dgm:pt>
    <dgm:pt modelId="{F80B8911-9874-47C6-BE4C-18A9E21C552A}" type="pres">
      <dgm:prSet presAssocID="{62C27884-7B03-4BA4-90E0-15B51CCDCDD6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1D579-524A-4D01-A73E-0776DB2BA97A}" type="pres">
      <dgm:prSet presAssocID="{62C27884-7B03-4BA4-90E0-15B51CCDCDD6}" presName="comp3" presStyleCnt="0"/>
      <dgm:spPr/>
    </dgm:pt>
    <dgm:pt modelId="{DAD758E4-628B-4F73-87B0-FFD175F9D339}" type="pres">
      <dgm:prSet presAssocID="{62C27884-7B03-4BA4-90E0-15B51CCDCDD6}" presName="circle3" presStyleLbl="node1" presStyleIdx="2" presStyleCnt="5"/>
      <dgm:spPr/>
      <dgm:t>
        <a:bodyPr/>
        <a:lstStyle/>
        <a:p>
          <a:endParaRPr lang="ru-RU"/>
        </a:p>
      </dgm:t>
    </dgm:pt>
    <dgm:pt modelId="{AA5471FF-104B-4F4C-9D66-995E084D9AA4}" type="pres">
      <dgm:prSet presAssocID="{62C27884-7B03-4BA4-90E0-15B51CCDCDD6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2FAB3-637C-42A4-8414-F139E984FCCB}" type="pres">
      <dgm:prSet presAssocID="{62C27884-7B03-4BA4-90E0-15B51CCDCDD6}" presName="comp4" presStyleCnt="0"/>
      <dgm:spPr/>
    </dgm:pt>
    <dgm:pt modelId="{8608A922-2F23-4CDE-82FF-16F125CC5D65}" type="pres">
      <dgm:prSet presAssocID="{62C27884-7B03-4BA4-90E0-15B51CCDCDD6}" presName="circle4" presStyleLbl="node1" presStyleIdx="3" presStyleCnt="5"/>
      <dgm:spPr/>
      <dgm:t>
        <a:bodyPr/>
        <a:lstStyle/>
        <a:p>
          <a:endParaRPr lang="ru-RU"/>
        </a:p>
      </dgm:t>
    </dgm:pt>
    <dgm:pt modelId="{238F622F-1652-4A68-9DD1-EAB732D3FA78}" type="pres">
      <dgm:prSet presAssocID="{62C27884-7B03-4BA4-90E0-15B51CCDCDD6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72951-B033-42D0-82AA-F45CC3B4E1EE}" type="pres">
      <dgm:prSet presAssocID="{62C27884-7B03-4BA4-90E0-15B51CCDCDD6}" presName="comp5" presStyleCnt="0"/>
      <dgm:spPr/>
    </dgm:pt>
    <dgm:pt modelId="{A12E63D2-EB96-4195-AEAD-9231CFE37617}" type="pres">
      <dgm:prSet presAssocID="{62C27884-7B03-4BA4-90E0-15B51CCDCDD6}" presName="circle5" presStyleLbl="node1" presStyleIdx="4" presStyleCnt="5" custLinFactNeighborX="567" custLinFactNeighborY="1346"/>
      <dgm:spPr/>
      <dgm:t>
        <a:bodyPr/>
        <a:lstStyle/>
        <a:p>
          <a:endParaRPr lang="ru-RU"/>
        </a:p>
      </dgm:t>
    </dgm:pt>
    <dgm:pt modelId="{0AEA9E10-91CF-44F5-8188-A0E12BF9372C}" type="pres">
      <dgm:prSet presAssocID="{62C27884-7B03-4BA4-90E0-15B51CCDCDD6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32675C-850F-4F92-92ED-3E9125C09A89}" type="presOf" srcId="{7A080D6C-AE1F-4874-8EFC-E7DB91357290}" destId="{238F622F-1652-4A68-9DD1-EAB732D3FA78}" srcOrd="1" destOrd="0" presId="urn:microsoft.com/office/officeart/2005/8/layout/venn2"/>
    <dgm:cxn modelId="{DF0FEAD8-6851-4530-9D35-6E433B6CB2D1}" srcId="{62C27884-7B03-4BA4-90E0-15B51CCDCDD6}" destId="{61086185-78A4-4924-A19D-2D7E0DD96EB6}" srcOrd="0" destOrd="0" parTransId="{B8F0E70A-E0AE-4CC4-AF83-40B29D68CC2B}" sibTransId="{6C27A152-38DE-4E94-9BAA-14D1869F7BF9}"/>
    <dgm:cxn modelId="{1C814642-7D29-4E65-B89F-F86DACCB85CB}" srcId="{62C27884-7B03-4BA4-90E0-15B51CCDCDD6}" destId="{F2F8E929-5818-4409-9693-3B89A3AB82E5}" srcOrd="4" destOrd="0" parTransId="{3C140672-05A2-4FDC-880A-C641243FF56A}" sibTransId="{559512C1-AB62-4090-8DC1-9C7C538E374F}"/>
    <dgm:cxn modelId="{D9D430D8-1454-4D26-95EA-EBEFE2D086D8}" srcId="{62C27884-7B03-4BA4-90E0-15B51CCDCDD6}" destId="{4F0F427D-50AD-494B-A3FB-B4CCBE0AE636}" srcOrd="1" destOrd="0" parTransId="{EB561281-50A1-47C5-89DE-E62B62089BF9}" sibTransId="{9F6378C9-66D9-4D69-88A4-78813F7CB350}"/>
    <dgm:cxn modelId="{48346819-D67E-4CAB-8A16-58C8C0D2C5A9}" srcId="{62C27884-7B03-4BA4-90E0-15B51CCDCDD6}" destId="{6DFCE083-E68F-4198-8386-4AD71F70B6A4}" srcOrd="2" destOrd="0" parTransId="{4FC3D14E-6E9D-43FA-A045-5320730F447A}" sibTransId="{DFA24E83-5702-4CBC-A6AF-2F89C28027B1}"/>
    <dgm:cxn modelId="{8D8D7D5D-F92F-48B8-9C28-37F69F6E5317}" type="presOf" srcId="{6DFCE083-E68F-4198-8386-4AD71F70B6A4}" destId="{AA5471FF-104B-4F4C-9D66-995E084D9AA4}" srcOrd="1" destOrd="0" presId="urn:microsoft.com/office/officeart/2005/8/layout/venn2"/>
    <dgm:cxn modelId="{CE504291-2278-4BBD-8F26-83ED141B9427}" type="presOf" srcId="{4F0F427D-50AD-494B-A3FB-B4CCBE0AE636}" destId="{F80B8911-9874-47C6-BE4C-18A9E21C552A}" srcOrd="1" destOrd="0" presId="urn:microsoft.com/office/officeart/2005/8/layout/venn2"/>
    <dgm:cxn modelId="{18147698-647B-44FC-80BC-0B6482C6F2BF}" type="presOf" srcId="{4F0F427D-50AD-494B-A3FB-B4CCBE0AE636}" destId="{DFCE8EED-4ED1-4656-93A2-07B573A18345}" srcOrd="0" destOrd="0" presId="urn:microsoft.com/office/officeart/2005/8/layout/venn2"/>
    <dgm:cxn modelId="{2B6F17B5-F58F-4D07-A2E2-978B24BCA16B}" type="presOf" srcId="{6DFCE083-E68F-4198-8386-4AD71F70B6A4}" destId="{DAD758E4-628B-4F73-87B0-FFD175F9D339}" srcOrd="0" destOrd="0" presId="urn:microsoft.com/office/officeart/2005/8/layout/venn2"/>
    <dgm:cxn modelId="{5F4A6122-8D95-4711-9841-3BC923956898}" type="presOf" srcId="{F2F8E929-5818-4409-9693-3B89A3AB82E5}" destId="{A12E63D2-EB96-4195-AEAD-9231CFE37617}" srcOrd="0" destOrd="0" presId="urn:microsoft.com/office/officeart/2005/8/layout/venn2"/>
    <dgm:cxn modelId="{56909D13-50E3-46BE-940A-4AC1DD9E190F}" type="presOf" srcId="{61086185-78A4-4924-A19D-2D7E0DD96EB6}" destId="{EA86C4F2-FFC2-46B9-9E00-438B9E09C402}" srcOrd="1" destOrd="0" presId="urn:microsoft.com/office/officeart/2005/8/layout/venn2"/>
    <dgm:cxn modelId="{57E9F28F-D29C-4B61-92B6-31E984468E22}" type="presOf" srcId="{61086185-78A4-4924-A19D-2D7E0DD96EB6}" destId="{421A8685-6A2A-400F-90BF-20FECC568BD5}" srcOrd="0" destOrd="0" presId="urn:microsoft.com/office/officeart/2005/8/layout/venn2"/>
    <dgm:cxn modelId="{537ACC8B-22D3-46EC-B88F-6ED23153C831}" type="presOf" srcId="{F2F8E929-5818-4409-9693-3B89A3AB82E5}" destId="{0AEA9E10-91CF-44F5-8188-A0E12BF9372C}" srcOrd="1" destOrd="0" presId="urn:microsoft.com/office/officeart/2005/8/layout/venn2"/>
    <dgm:cxn modelId="{05053FD9-FD09-4E20-84C3-99C9AFE9F348}" type="presOf" srcId="{62C27884-7B03-4BA4-90E0-15B51CCDCDD6}" destId="{834F05D9-0744-4FCD-9632-7E2AB2509F5E}" srcOrd="0" destOrd="0" presId="urn:microsoft.com/office/officeart/2005/8/layout/venn2"/>
    <dgm:cxn modelId="{5906C1CB-6CA6-4A82-B112-A30559538322}" type="presOf" srcId="{7A080D6C-AE1F-4874-8EFC-E7DB91357290}" destId="{8608A922-2F23-4CDE-82FF-16F125CC5D65}" srcOrd="0" destOrd="0" presId="urn:microsoft.com/office/officeart/2005/8/layout/venn2"/>
    <dgm:cxn modelId="{1AD2F0BA-B145-4FF9-9282-35B3DF2B1416}" srcId="{62C27884-7B03-4BA4-90E0-15B51CCDCDD6}" destId="{7A080D6C-AE1F-4874-8EFC-E7DB91357290}" srcOrd="3" destOrd="0" parTransId="{7AE37CC4-6629-4434-BC88-797F0CB8EF5B}" sibTransId="{BE427CF8-555A-4022-99DB-C06D0451847A}"/>
    <dgm:cxn modelId="{B9E591AC-5944-4352-9501-3D4058963B23}" type="presParOf" srcId="{834F05D9-0744-4FCD-9632-7E2AB2509F5E}" destId="{B7742172-ED6E-4EC2-9AE8-71264CE7B654}" srcOrd="0" destOrd="0" presId="urn:microsoft.com/office/officeart/2005/8/layout/venn2"/>
    <dgm:cxn modelId="{55472E43-141F-41DB-94E8-CE27D8C2655E}" type="presParOf" srcId="{B7742172-ED6E-4EC2-9AE8-71264CE7B654}" destId="{421A8685-6A2A-400F-90BF-20FECC568BD5}" srcOrd="0" destOrd="0" presId="urn:microsoft.com/office/officeart/2005/8/layout/venn2"/>
    <dgm:cxn modelId="{8C326C75-8775-4FC4-8C01-20A518283DCD}" type="presParOf" srcId="{B7742172-ED6E-4EC2-9AE8-71264CE7B654}" destId="{EA86C4F2-FFC2-46B9-9E00-438B9E09C402}" srcOrd="1" destOrd="0" presId="urn:microsoft.com/office/officeart/2005/8/layout/venn2"/>
    <dgm:cxn modelId="{50648188-CD55-4E8D-AEE7-3424E81154E7}" type="presParOf" srcId="{834F05D9-0744-4FCD-9632-7E2AB2509F5E}" destId="{839367DF-B06F-4DE0-BF6D-2C3930E879F2}" srcOrd="1" destOrd="0" presId="urn:microsoft.com/office/officeart/2005/8/layout/venn2"/>
    <dgm:cxn modelId="{D816BDD1-BB1B-4494-AEF6-A2884B87E7EC}" type="presParOf" srcId="{839367DF-B06F-4DE0-BF6D-2C3930E879F2}" destId="{DFCE8EED-4ED1-4656-93A2-07B573A18345}" srcOrd="0" destOrd="0" presId="urn:microsoft.com/office/officeart/2005/8/layout/venn2"/>
    <dgm:cxn modelId="{EEF81AC7-C48A-4590-B40F-D9A814829ABD}" type="presParOf" srcId="{839367DF-B06F-4DE0-BF6D-2C3930E879F2}" destId="{F80B8911-9874-47C6-BE4C-18A9E21C552A}" srcOrd="1" destOrd="0" presId="urn:microsoft.com/office/officeart/2005/8/layout/venn2"/>
    <dgm:cxn modelId="{AE749468-311D-4119-BF40-58357522401E}" type="presParOf" srcId="{834F05D9-0744-4FCD-9632-7E2AB2509F5E}" destId="{1991D579-524A-4D01-A73E-0776DB2BA97A}" srcOrd="2" destOrd="0" presId="urn:microsoft.com/office/officeart/2005/8/layout/venn2"/>
    <dgm:cxn modelId="{EBD3AE8B-373A-4C09-9BB9-3AFDC83A0BF0}" type="presParOf" srcId="{1991D579-524A-4D01-A73E-0776DB2BA97A}" destId="{DAD758E4-628B-4F73-87B0-FFD175F9D339}" srcOrd="0" destOrd="0" presId="urn:microsoft.com/office/officeart/2005/8/layout/venn2"/>
    <dgm:cxn modelId="{DCE17BDE-1148-4DD2-919F-6B469B06B07D}" type="presParOf" srcId="{1991D579-524A-4D01-A73E-0776DB2BA97A}" destId="{AA5471FF-104B-4F4C-9D66-995E084D9AA4}" srcOrd="1" destOrd="0" presId="urn:microsoft.com/office/officeart/2005/8/layout/venn2"/>
    <dgm:cxn modelId="{33828CA3-1BC6-463B-A21F-226288F3C82F}" type="presParOf" srcId="{834F05D9-0744-4FCD-9632-7E2AB2509F5E}" destId="{9552FAB3-637C-42A4-8414-F139E984FCCB}" srcOrd="3" destOrd="0" presId="urn:microsoft.com/office/officeart/2005/8/layout/venn2"/>
    <dgm:cxn modelId="{BD9FA1E2-09A7-45EA-B49B-C69FD0BE7D5E}" type="presParOf" srcId="{9552FAB3-637C-42A4-8414-F139E984FCCB}" destId="{8608A922-2F23-4CDE-82FF-16F125CC5D65}" srcOrd="0" destOrd="0" presId="urn:microsoft.com/office/officeart/2005/8/layout/venn2"/>
    <dgm:cxn modelId="{B20E28FC-2C07-4FA4-8494-C8ABFD61C9F6}" type="presParOf" srcId="{9552FAB3-637C-42A4-8414-F139E984FCCB}" destId="{238F622F-1652-4A68-9DD1-EAB732D3FA78}" srcOrd="1" destOrd="0" presId="urn:microsoft.com/office/officeart/2005/8/layout/venn2"/>
    <dgm:cxn modelId="{BFEE2295-CD6B-4173-AA98-6ACFE278D2C9}" type="presParOf" srcId="{834F05D9-0744-4FCD-9632-7E2AB2509F5E}" destId="{32272951-B033-42D0-82AA-F45CC3B4E1EE}" srcOrd="4" destOrd="0" presId="urn:microsoft.com/office/officeart/2005/8/layout/venn2"/>
    <dgm:cxn modelId="{7CE52AD1-5010-4F99-8CED-73F4B31E5155}" type="presParOf" srcId="{32272951-B033-42D0-82AA-F45CC3B4E1EE}" destId="{A12E63D2-EB96-4195-AEAD-9231CFE37617}" srcOrd="0" destOrd="0" presId="urn:microsoft.com/office/officeart/2005/8/layout/venn2"/>
    <dgm:cxn modelId="{1F439138-43D8-4E55-8200-4BE2578C663A}" type="presParOf" srcId="{32272951-B033-42D0-82AA-F45CC3B4E1EE}" destId="{0AEA9E10-91CF-44F5-8188-A0E12BF9372C}" srcOrd="1" destOrd="0" presId="urn:microsoft.com/office/officeart/2005/8/layout/venn2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A8685-6A2A-400F-90BF-20FECC568BD5}">
      <dsp:nvSpPr>
        <dsp:cNvPr id="0" name=""/>
        <dsp:cNvSpPr/>
      </dsp:nvSpPr>
      <dsp:spPr>
        <a:xfrm>
          <a:off x="0" y="70303"/>
          <a:ext cx="5604833" cy="56048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ПЛАНЕТА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1751510" y="350545"/>
        <a:ext cx="2101812" cy="560483"/>
      </dsp:txXfrm>
    </dsp:sp>
    <dsp:sp modelId="{DFCE8EED-4ED1-4656-93A2-07B573A18345}">
      <dsp:nvSpPr>
        <dsp:cNvPr id="0" name=""/>
        <dsp:cNvSpPr/>
      </dsp:nvSpPr>
      <dsp:spPr>
        <a:xfrm>
          <a:off x="420362" y="911028"/>
          <a:ext cx="4764108" cy="4764108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ОБЩЕСТВО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775155" y="1184964"/>
        <a:ext cx="2054521" cy="547872"/>
      </dsp:txXfrm>
    </dsp:sp>
    <dsp:sp modelId="{DAD758E4-628B-4F73-87B0-FFD175F9D339}">
      <dsp:nvSpPr>
        <dsp:cNvPr id="0" name=""/>
        <dsp:cNvSpPr/>
      </dsp:nvSpPr>
      <dsp:spPr>
        <a:xfrm>
          <a:off x="840724" y="1751753"/>
          <a:ext cx="3923383" cy="3923383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rgbClr val="008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ЧЕЛОВЕК</a:t>
          </a:r>
          <a:r>
            <a:rPr lang="ru-RU" sz="1050" b="1" kern="1200" dirty="0" smtClean="0">
              <a:solidFill>
                <a:schemeClr val="tx1"/>
              </a:solidFill>
            </a:rPr>
            <a:t> 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1787241" y="2022466"/>
        <a:ext cx="2030350" cy="541426"/>
      </dsp:txXfrm>
    </dsp:sp>
    <dsp:sp modelId="{8608A922-2F23-4CDE-82FF-16F125CC5D65}">
      <dsp:nvSpPr>
        <dsp:cNvPr id="0" name=""/>
        <dsp:cNvSpPr/>
      </dsp:nvSpPr>
      <dsp:spPr>
        <a:xfrm>
          <a:off x="1261087" y="2592478"/>
          <a:ext cx="3082658" cy="3082658"/>
        </a:xfrm>
        <a:prstGeom prst="ellipse">
          <a:avLst/>
        </a:prstGeom>
        <a:solidFill>
          <a:srgbClr val="C9FFC9">
            <a:alpha val="40784"/>
          </a:srgbClr>
        </a:solidFill>
        <a:ln w="12700" cap="flat" cmpd="sng" algn="ctr">
          <a:solidFill>
            <a:srgbClr val="008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КЛЕТКА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970098" y="2869917"/>
        <a:ext cx="1664635" cy="554878"/>
      </dsp:txXfrm>
    </dsp:sp>
    <dsp:sp modelId="{A12E63D2-EB96-4195-AEAD-9231CFE37617}">
      <dsp:nvSpPr>
        <dsp:cNvPr id="0" name=""/>
        <dsp:cNvSpPr/>
      </dsp:nvSpPr>
      <dsp:spPr>
        <a:xfrm>
          <a:off x="1694161" y="3463379"/>
          <a:ext cx="2241933" cy="2241933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МОЛЕКУЛА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2022485" y="4023863"/>
        <a:ext cx="1585286" cy="1120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06C4E-5560-4EEA-9FBF-6B380DBCE93C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2F8AC-918C-4A40-AAEB-816CD0684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76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1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2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6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23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5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15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48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64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8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0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6962F-0F3F-4B03-A6A7-1906E34C3D2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5AD41-8B21-49BF-83AD-6169A5508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9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914" y="377371"/>
            <a:ext cx="11033035" cy="621397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 является попытка, образно говоря, «поверить алгеброй гармонию». А именно, рассмотреть содержание классического произведения В. Быкова «Сотников» с позиций современного естествознания, ознакомившись предварительно с основными идеями современной междисциплинарной науки – синергетики. 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поставленные для достижения цели: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Ознакомиться с направлением современного естествознания – синергетикой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Проанализировать литературное произведение - повесть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В.Быкова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«Сотников»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Используя базовые понятия синергетики, охарактеризовать поступки главных героев произведения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предполагаем, что выбранный метод анализа произведения позволит понять критерии нравственного выбора героев повести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В.Быкова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«Сотников» с позиций современного естествознания.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67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64" y="3611933"/>
            <a:ext cx="3226027" cy="28030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Г.Хакен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1927) – немецкий физик-теоретик и математик,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термина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синергетика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философии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наук, профессор теоретической физики университета Штутгарта и основатель Центра синергетики.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3" y="366599"/>
            <a:ext cx="2171700" cy="30620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7688" y="185510"/>
            <a:ext cx="71956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Изучаемые разными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имеют общие принципы        их можно описать одним языком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синергетики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греч.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синергиа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94021" y="2493834"/>
            <a:ext cx="6183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САМООРГАНИЗАЦИЯ СИСТЕМ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8038" y="3428696"/>
            <a:ext cx="40893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усложнение, упорядочивание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организма;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пробок;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рыночной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культурных традиций и общественного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демографические процессы.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81559" y="3447061"/>
            <a:ext cx="19652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(взаимодействующие с окружающей средой)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Неравновесные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7413601" y="839320"/>
            <a:ext cx="312551" cy="6313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84037" y="838432"/>
            <a:ext cx="253998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r="22497"/>
          <a:stretch/>
        </p:blipFill>
        <p:spPr>
          <a:xfrm>
            <a:off x="9546793" y="3105298"/>
            <a:ext cx="2290920" cy="3393719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>
            <a:off x="6238035" y="2955499"/>
            <a:ext cx="243840" cy="4915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9012486" y="2937134"/>
            <a:ext cx="243840" cy="4915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4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064579"/>
              </p:ext>
            </p:extLst>
          </p:nvPr>
        </p:nvGraphicFramePr>
        <p:xfrm>
          <a:off x="323527" y="548680"/>
          <a:ext cx="5604833" cy="5745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79858" y="282079"/>
            <a:ext cx="49501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самоорганизации системы развиваются от частей к целому и формируют ИЕРАРХИЮ СИСТЕМ.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основных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системных принципов 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целеполагания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гласит, что цель, определяющая структуру, свойства и поведение системы, всегда задается надсистемой, то есть системой более высокого уровня.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39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9261" y="5181769"/>
            <a:ext cx="2587671" cy="606004"/>
          </a:xfrm>
          <a:prstGeom prst="rect">
            <a:avLst/>
          </a:prstGeom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97" y="713356"/>
            <a:ext cx="6096000" cy="40716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1" y="3241682"/>
            <a:ext cx="6369700" cy="3483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62901" y="479977"/>
            <a:ext cx="6441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БИФУРКАЦИЯ (от лат.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bifurcus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раздвоенный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73341" y="1707719"/>
            <a:ext cx="5556956" cy="1260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 пойдёшь –коня потеряешь,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налево пойдешь – женатому быть,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 пойдёшь – жив будешь,  да себя позабудешь!</a:t>
            </a:r>
          </a:p>
        </p:txBody>
      </p:sp>
    </p:spTree>
    <p:extLst>
      <p:ext uri="{BB962C8B-B14F-4D97-AF65-F5344CB8AC3E}">
        <p14:creationId xmlns:p14="http://schemas.microsoft.com/office/powerpoint/2010/main" val="3040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371" y="403224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Воля судьбы или Выбор человека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13" y="1485264"/>
            <a:ext cx="3290411" cy="3982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9824" y="2239585"/>
            <a:ext cx="3894909" cy="269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«Меня, как реку, 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Суровая эпоха повернула. 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подменили жизнь. 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другое русло, 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Мимо другого потекла она, 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я своих не знаю берегов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А.А.Ахматова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79" y="1494277"/>
            <a:ext cx="2599407" cy="1607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364" y="3350709"/>
            <a:ext cx="3589607" cy="326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8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66" y="1246505"/>
            <a:ext cx="5659510" cy="44837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276" y="1246505"/>
            <a:ext cx="6176346" cy="44837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48190" y="6139543"/>
            <a:ext cx="8810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Кадры из фильма «Восхождение» по повести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В.Быкова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«Сотников»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5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2344"/>
            <a:ext cx="9144000" cy="4130096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Г.С.Альтшуллера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достойная цель»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общественно полезна, положительна и направлена на развитие жизни, ее положительные результаты глобальны, а если неизбежны отрицательные результаты, то они должны быть минимальны.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91438" y="807720"/>
            <a:ext cx="9707882" cy="4785360"/>
            <a:chOff x="-395872" y="706480"/>
            <a:chExt cx="10305757" cy="4954944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5872" y="706480"/>
              <a:ext cx="10305757" cy="4212626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-246497" y="4830427"/>
              <a:ext cx="95695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Степень достоинства цели тем выше, чем выше иерархия системы, ради которой человек трудится, о которой заботится. </a:t>
              </a: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065" y="152345"/>
            <a:ext cx="2376170" cy="35893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18318" y="3941963"/>
            <a:ext cx="24841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Альтов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Генрих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(псевдоним; наст. имя 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Альтшуллер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Генрих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Саулович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1926—1998) — прозаик, инженер-изобретатель, один из ведущих авторов советской НФ 1960-х гг.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42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198120"/>
            <a:ext cx="10515600" cy="1325563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" y="792480"/>
            <a:ext cx="6963410" cy="62026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синергетики позволили дать более точное объяснения философским понятиям, таким как нравственный выбор, честь, совесть и долг, и с их помощью совершить анализ идейной составляющей повести «Сотников».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возникающие в военное время – точки бифуркации, и выбор, сделанный героями, определяет последующее развитие событий в их жизни. Цели, которые Сотников и Рыбак ставят перед собой, совершая какие-либо действия, определяют нравственный выбор героев. Так, Рыбак заботился в первую очередь о себе, а Сотников – о благополучии окружающих, что выражается во многих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поступках.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Основываясь на принципе целеполагания, цель человека должна учитывать благополучие остальной системы. Эгоистические намерения Рыбака означают, что цель его не «достойная», и потому выбор его становится безнравственным, в отличие от Сотникова.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490" y="1887952"/>
            <a:ext cx="4969510" cy="329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456</Words>
  <Application>Microsoft Office PowerPoint</Application>
  <PresentationFormat>Произвольный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Синергетика и литература</dc:title>
  <dc:creator>Настя Загородина</dc:creator>
  <cp:lastModifiedBy>1</cp:lastModifiedBy>
  <cp:revision>26</cp:revision>
  <dcterms:created xsi:type="dcterms:W3CDTF">2016-12-05T19:19:16Z</dcterms:created>
  <dcterms:modified xsi:type="dcterms:W3CDTF">2019-01-09T11:16:56Z</dcterms:modified>
</cp:coreProperties>
</file>