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F67490-055F-4A02-B3B9-A4D0C11C24C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FC2C20D-F286-44DC-BC67-A12B8E684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04664"/>
            <a:ext cx="8305800" cy="4438140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chemeClr val="hlink"/>
                </a:solidFill>
              </a:rPr>
              <a:t>Я по дереву стучу,</a:t>
            </a:r>
            <a:br>
              <a:rPr lang="ru-RU" sz="2400" b="1" i="1" dirty="0" smtClean="0">
                <a:solidFill>
                  <a:schemeClr val="hlink"/>
                </a:solidFill>
              </a:rPr>
            </a:br>
            <a:r>
              <a:rPr lang="ru-RU" sz="2400" b="1" i="1" dirty="0" smtClean="0">
                <a:solidFill>
                  <a:schemeClr val="hlink"/>
                </a:solidFill>
              </a:rPr>
              <a:t>Червячка достать хочу,</a:t>
            </a:r>
            <a:br>
              <a:rPr lang="ru-RU" sz="2400" b="1" i="1" dirty="0" smtClean="0">
                <a:solidFill>
                  <a:schemeClr val="hlink"/>
                </a:solidFill>
              </a:rPr>
            </a:br>
            <a:r>
              <a:rPr lang="ru-RU" sz="2400" b="1" i="1" dirty="0" smtClean="0">
                <a:solidFill>
                  <a:schemeClr val="hlink"/>
                </a:solidFill>
              </a:rPr>
              <a:t>Хоть и скрылся под корой, </a:t>
            </a:r>
            <a:br>
              <a:rPr lang="ru-RU" sz="2400" b="1" i="1" dirty="0" smtClean="0">
                <a:solidFill>
                  <a:schemeClr val="hlink"/>
                </a:solidFill>
              </a:rPr>
            </a:br>
            <a:r>
              <a:rPr lang="ru-RU" sz="2400" b="1" i="1" dirty="0" smtClean="0">
                <a:solidFill>
                  <a:schemeClr val="hlink"/>
                </a:solidFill>
              </a:rPr>
              <a:t>Все равно он будет мой.</a:t>
            </a:r>
            <a:r>
              <a:rPr lang="ru-RU" sz="2400" b="1" dirty="0" smtClean="0"/>
              <a:t> </a:t>
            </a:r>
            <a:r>
              <a:rPr lang="ru-RU" sz="2400" b="1" dirty="0" smtClean="0">
                <a:solidFill>
                  <a:srgbClr val="C00000"/>
                </a:solidFill>
              </a:rPr>
              <a:t>(Дятел)</a:t>
            </a:r>
          </a:p>
          <a:p>
            <a:endParaRPr lang="ru-RU" dirty="0"/>
          </a:p>
        </p:txBody>
      </p:sp>
      <p:pic>
        <p:nvPicPr>
          <p:cNvPr id="4" name="Picture 4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41764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василий\Рабочий стол\Ирино нужное\фото для занятия\свиристел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василий\Рабочий стол\Ирино нужное\фото для занятия\с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60648"/>
            <a:ext cx="5381625" cy="6286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77686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василий\Рабочий стол\Ирино нужное\фото для занятия\ле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992888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василий\Рабочий стол\Ирино нужное\фото для занятия\лес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Documents and Settings\василий\Рабочий стол\Ирино нужное\фото для занятия\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71500"/>
            <a:ext cx="7914456" cy="5881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99288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&amp;Pcy;&amp;rcy;&amp;icy;&amp;rcy;&amp;ocy;&amp;dcy;&amp;acy; &amp;Zcy;&amp;acy;&amp;pcy;&amp;icy;&amp;scy;&amp;icy; &amp;vcy; &amp;rcy;&amp;ucy;&amp;bcy;&amp;rcy;&amp;icy;&amp;kcy;&amp;iecy; &amp;Pcy;&amp;rcy;&amp;icy;&amp;rcy;&amp;ocy;&amp;dcy;&amp;acy; &amp;Dcy;&amp;ncy;&amp;iecy;&amp;vcy;&amp;ncy;&amp;icy;&amp;kcy; &amp;Vcy;&amp;iecy;&amp;chcy;&amp;iecy;&amp;rcy;&amp;kcy;&amp;ocy;&amp;mcy; : LiveInte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63284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&amp;Pcy;&amp;rcy;&amp;ocy;&amp;ncy;&amp;zcy;&amp;acy;&amp;yucy;&amp;shchcy;&amp;icy;&amp;jcy; &amp;vcy;&amp;ocy;&amp;dcy;&amp;ocy;&amp;pcy;&amp;acy;&amp;dcy; &amp;kcy;&amp;acy;&amp;rcy;&amp;tcy;&amp;icy;&amp;ncy;&amp;kcy;&amp;icy; &amp;icy; &amp;bcy;&amp;iecy;&amp;scy;&amp;pcy;&amp;lcy;&amp;acy;&amp;tcy;&amp;ncy;&amp;ycy;&amp;iecy; &amp;rcy;&amp;icy;&amp;scy;&amp;ucy;&amp;ncy;&amp;kcy;&amp;icy; &amp;dcy;&amp;lcy;&amp;yacy; &amp;rcy;&amp;acy;&amp;bcy;&amp;ocy;&amp;chcy;&amp;iecy;&amp;gcy;&amp;ocy; &amp;scy;&amp;tcy;&amp;ocy;&amp;lcy;&amp;a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63284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&amp;Mcy;&amp;YAcy;&amp;Scy;&amp;Ncy;&amp;Ocy;&amp;Jcy; &amp;Kcy;&amp;Lcy;&amp;Ucy;&amp;Bcy;: &amp;mcy;&amp;yacy;&amp;scy;&amp;ocy;, &amp;kcy;&amp;ocy;&amp;lcy;&amp;bcy;&amp;acy;&amp;scy;&amp;acy;, &amp;kcy;&amp;ocy;&amp;pcy;&amp;chcy;&amp;iocy;&amp;ncy;&amp;ocy;&amp;scy;&amp;tcy;&amp;icy;, &amp;dcy;&amp;iecy;&amp;lcy;&amp;icy;&amp;kcy;&amp;acy;&amp;tcy;&amp;iecy;&amp;scy;&amp;ycy;. &amp;Ocy;&amp;bcy;&amp;ocy;&amp;rcy;&amp;ucy;&amp;dcy;&amp;ocy;&amp;vcy;&amp;acy;&amp;ncy;&amp;icy;&amp;iecy;, &amp;tcy;&amp;iecy;&amp;khcy;&amp;ncy;&amp;ocy;&amp;lcy;&amp;ocy;&amp;gcy;&amp;icy;&amp;icy; &amp;pcy;&amp;rcy;&amp;ocy;&amp;icy;&amp;zcy;&amp;vcy;&amp;ocy;&amp;dcy;&amp;scy;&amp;tcy;&amp;vcy;&amp;acy; &amp;icy; &amp;khcy;&amp;rcy;&amp;acy;&amp;ncy;&amp;iecy;&amp;ncy;&amp;icy;&amp;yacy;. * &amp;Pcy;&amp;rcy;&amp;ocy;&amp;scy;&amp;mcy;&amp;ocy;&amp;tcy;&amp;rcy; &amp;tcy;&amp;iecy;&amp;mcy;&amp;ycy; - &amp;Vcy;&amp;scy;&amp;yacy; &amp;pcy;&amp;rcy;&amp;a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41682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732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</a:rPr>
              <a:t>Ты откуда, ты откуда,</a:t>
            </a:r>
            <a:br>
              <a:rPr lang="ru-RU" sz="2800" b="1" i="1" dirty="0" smtClean="0">
                <a:solidFill>
                  <a:schemeClr val="hlink"/>
                </a:solidFill>
              </a:rPr>
            </a:br>
            <a:r>
              <a:rPr lang="ru-RU" sz="2800" b="1" i="1" dirty="0" smtClean="0">
                <a:solidFill>
                  <a:schemeClr val="hlink"/>
                </a:solidFill>
              </a:rPr>
              <a:t>Прилетел к нам, красногрудый,</a:t>
            </a:r>
            <a:br>
              <a:rPr lang="ru-RU" sz="2800" b="1" i="1" dirty="0" smtClean="0">
                <a:solidFill>
                  <a:schemeClr val="hlink"/>
                </a:solidFill>
              </a:rPr>
            </a:br>
            <a:r>
              <a:rPr lang="ru-RU" sz="2800" b="1" i="1" dirty="0" smtClean="0">
                <a:solidFill>
                  <a:schemeClr val="hlink"/>
                </a:solidFill>
              </a:rPr>
              <a:t>- Облетел я всю Сибирь.</a:t>
            </a:r>
            <a:br>
              <a:rPr lang="ru-RU" sz="2800" b="1" i="1" dirty="0" smtClean="0">
                <a:solidFill>
                  <a:schemeClr val="hlink"/>
                </a:solidFill>
              </a:rPr>
            </a:br>
            <a:r>
              <a:rPr lang="ru-RU" sz="2800" b="1" i="1" dirty="0" smtClean="0">
                <a:solidFill>
                  <a:schemeClr val="hlink"/>
                </a:solidFill>
              </a:rPr>
              <a:t>- Как зовут тебя…? </a:t>
            </a:r>
            <a:r>
              <a:rPr lang="ru-RU" sz="2800" b="1" dirty="0" smtClean="0">
                <a:solidFill>
                  <a:srgbClr val="C00000"/>
                </a:solidFill>
              </a:rPr>
              <a:t>(Снегирь)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20888"/>
            <a:ext cx="489654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ZHcy;&amp;iecy;&amp;ncy;&amp;scy;&amp;kcy;&amp;icy;&amp;jcy; &amp;vcy;&amp;zcy;&amp;gcy;&amp;lcy;&amp;yacy;&amp;dcy; - Part 5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12879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Pcy;&amp;rcy;&amp;ocy; &amp;pcy;&amp;shcy;&amp;iecy;&amp;n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92088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Scy;&amp;ucy;&amp;shcy;&amp;iecy;&amp;ncy;&amp;ycy;&amp;iecy; &amp;yacy;&amp;gcy;&amp;ocy;&amp;dcy;&amp;ycy; &amp;icy; &amp;fcy;&amp;rcy;&amp;ucy;&amp;kcy;&amp;tcy;&amp;ycy; &quot;BioniQ&quot;: &amp;vcy;&amp;icy;&amp;tcy;&amp;acy;&amp;mcy;&amp;icy;&amp;ncy;&amp;ycy; &amp;kcy;&amp;rcy;&amp;ucy;&amp;gcy;&amp;lcy;&amp;ycy;&amp;jcy; &amp;gcy;&amp;ocy;&amp;dcy; - &amp;Scy;&amp;tcy;&amp;acy;&amp;tcy;&amp;softcy;&amp;icy; - &amp;Ncy;&amp;acy;&amp;tcy;&amp;ucy;&amp;rcy;&amp;acy;&amp;lcy;&amp;softcy;&amp;ncy;&amp;ycy;&amp;iecy; &amp;pcy;&amp;rcy;&amp;ocy;&amp;dcy;&amp;ucy;&amp;kcy;&amp;tcy;&amp;ycy; - &amp;Scy;&amp;acy;&amp;ncy;&amp;kcy;&amp;tcy;-&amp;Pcy;&amp;iecy;&amp;tcy;&amp;iecy;&amp;rcy;&amp;bcy;&amp;ucy;&amp;rcy;&amp;g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41682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&amp;KHcy;&amp;lcy;&amp;iecy;&amp;bcy;&amp;ncy;&amp;ycy;&amp;iecy; &amp;kcy;&amp;rcy;&amp;ocy;&amp;shcy;&amp;kcy;&amp;icy; - &amp;kcy;&amp;acy;&amp;lcy;&amp;ocy;&amp;rcy;&amp;icy;&amp;jcy;&amp;ncy;&amp;ocy;&amp;scy;&amp;tcy;&amp;softcy;, &amp;scy;&amp;ocy;&amp;scy;&amp;tcy;&amp;acy;&amp;vcy; &amp;icy; &amp;pcy;&amp;ocy;&amp;lcy;&amp;iecy;&amp;zcy;&amp;ncy;&amp;ycy;&amp;iecy; &amp;scy;&amp;vcy;&amp;ocy;&amp;jcy;&amp;scy;&amp;tcy;&amp;vcy;&amp;acy;. &amp;Rcy;&amp;iecy;&amp;tscy;&amp;iecy;&amp;pcy;&amp;tcy;&amp;ycy; &amp;scy; &amp;khcy;&amp;lcy;&amp;iecy;&amp;bcy;&amp;ncy;&amp;ycy;&amp;mcy;&amp;icy; &amp;kcy;&amp;rcy;&amp;ocy;&amp;shcy;&amp;kcy;&amp;acy;&amp;mcy;&amp;i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0648"/>
            <a:ext cx="712879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3854450" y="3086100"/>
          <a:ext cx="1436688" cy="685800"/>
        </p:xfrm>
        <a:graphic>
          <a:graphicData uri="http://schemas.openxmlformats.org/presentationml/2006/ole">
            <p:oleObj spid="_x0000_s18434" name="Объект упаковщика для оболочки" showAsIcon="1" r:id="rId3" imgW="1436400" imgH="6854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476672"/>
            <a:ext cx="8305800" cy="5832648"/>
          </a:xfrm>
        </p:spPr>
        <p:txBody>
          <a:bodyPr/>
          <a:lstStyle/>
          <a:p>
            <a:r>
              <a:rPr lang="ru-RU" sz="4000" b="1" i="1" dirty="0" err="1" smtClean="0">
                <a:solidFill>
                  <a:schemeClr val="hlink"/>
                </a:solidFill>
              </a:rPr>
              <a:t>Верещунья</a:t>
            </a:r>
            <a:r>
              <a:rPr lang="ru-RU" sz="4000" b="1" i="1" dirty="0" smtClean="0">
                <a:solidFill>
                  <a:schemeClr val="hlink"/>
                </a:solidFill>
              </a:rPr>
              <a:t> – белобока,</a:t>
            </a:r>
            <a:br>
              <a:rPr lang="ru-RU" sz="4000" b="1" i="1" dirty="0" smtClean="0">
                <a:solidFill>
                  <a:schemeClr val="hlink"/>
                </a:solidFill>
              </a:rPr>
            </a:br>
            <a:r>
              <a:rPr lang="ru-RU" sz="4000" b="1" i="1" dirty="0" smtClean="0">
                <a:solidFill>
                  <a:schemeClr val="hlink"/>
                </a:solidFill>
              </a:rPr>
              <a:t>А зовут ее…</a:t>
            </a:r>
            <a:r>
              <a:rPr lang="ru-RU" sz="4000" b="1" i="1" dirty="0" smtClean="0"/>
              <a:t> </a:t>
            </a:r>
            <a:r>
              <a:rPr lang="ru-RU" sz="4000" b="1" dirty="0" smtClean="0">
                <a:solidFill>
                  <a:srgbClr val="C00000"/>
                </a:solidFill>
              </a:rPr>
              <a:t>(Сорока)</a:t>
            </a:r>
          </a:p>
          <a:p>
            <a:endParaRPr lang="ru-RU" sz="4000" b="1" dirty="0"/>
          </a:p>
        </p:txBody>
      </p:sp>
      <p:pic>
        <p:nvPicPr>
          <p:cNvPr id="4" name="Picture 4" descr="соро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44824"/>
            <a:ext cx="734481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732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</a:rPr>
              <a:t>Маленький мальчишка,</a:t>
            </a:r>
            <a:br>
              <a:rPr lang="ru-RU" sz="2800" b="1" i="1" dirty="0" smtClean="0">
                <a:solidFill>
                  <a:schemeClr val="hlink"/>
                </a:solidFill>
              </a:rPr>
            </a:br>
            <a:r>
              <a:rPr lang="ru-RU" sz="2800" b="1" i="1" dirty="0" smtClean="0">
                <a:solidFill>
                  <a:schemeClr val="hlink"/>
                </a:solidFill>
              </a:rPr>
              <a:t>В сереньком пальтишке,</a:t>
            </a:r>
            <a:br>
              <a:rPr lang="ru-RU" sz="2800" b="1" i="1" dirty="0" smtClean="0">
                <a:solidFill>
                  <a:schemeClr val="hlink"/>
                </a:solidFill>
              </a:rPr>
            </a:br>
            <a:r>
              <a:rPr lang="ru-RU" sz="2800" b="1" i="1" dirty="0" smtClean="0">
                <a:solidFill>
                  <a:schemeClr val="hlink"/>
                </a:solidFill>
              </a:rPr>
              <a:t>По дворам шныряет,</a:t>
            </a:r>
            <a:br>
              <a:rPr lang="ru-RU" sz="2800" b="1" i="1" dirty="0" smtClean="0">
                <a:solidFill>
                  <a:schemeClr val="hlink"/>
                </a:solidFill>
              </a:rPr>
            </a:br>
            <a:r>
              <a:rPr lang="ru-RU" sz="2800" b="1" i="1" dirty="0" smtClean="0">
                <a:solidFill>
                  <a:schemeClr val="hlink"/>
                </a:solidFill>
              </a:rPr>
              <a:t>Крошки собирает.</a:t>
            </a:r>
            <a:r>
              <a:rPr lang="ru-RU" sz="2800" b="1" dirty="0" smtClean="0"/>
              <a:t> </a:t>
            </a:r>
            <a:r>
              <a:rPr lang="ru-RU" sz="2800" b="1" dirty="0" smtClean="0">
                <a:solidFill>
                  <a:srgbClr val="C00000"/>
                </a:solidFill>
              </a:rPr>
              <a:t>(Воробей) </a:t>
            </a:r>
          </a:p>
          <a:p>
            <a:endParaRPr lang="ru-RU" dirty="0"/>
          </a:p>
        </p:txBody>
      </p:sp>
      <p:pic>
        <p:nvPicPr>
          <p:cNvPr id="5" name="Picture 5" descr="воробей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48880"/>
            <a:ext cx="50405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eiqi.ru &amp;Rcy;&amp;iecy;&amp;zcy;&amp;ucy;&amp;lcy;&amp;softcy;&amp;tcy;&amp;acy;&amp;tcy;&amp;ycy; &amp;pcy;&amp;ocy;&amp;icy;&amp;scy;&amp;kcy;&amp;acy; &amp;Gcy;&amp;ocy; &amp;ucy;&amp;chcy;&amp;icy;&amp;tcy; &amp;vcy;&amp;icy;&amp;dcy;&amp;iecy;&amp;tcy;&amp;softcy;. &amp;Ocy; &amp;Gcy;&amp;ocy; &amp;kcy;&amp;acy;&amp;kcy; &amp;icy;&amp;gcy;&amp;rcy;&amp;iecy; &amp;icy; &amp;ncy;&amp;iecy; &amp;icy;&amp;gcy;&amp;rcy;&amp;iecy;. &amp;Scy;&amp;tcy;&amp;rcy;&amp;acy;&amp;ncy;&amp;icy;&amp;tscy;&amp;acy;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34481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василий\Рабочий стол\Ирино нужное\фото для занятия\гал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04664"/>
            <a:ext cx="6552728" cy="608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670800" cy="566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52</TotalTime>
  <Words>18</Words>
  <Application>Microsoft Office PowerPoint</Application>
  <PresentationFormat>Экран (4:3)</PresentationFormat>
  <Paragraphs>4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Бумажная</vt:lpstr>
      <vt:lpstr>Пакет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василий</dc:creator>
  <cp:lastModifiedBy>Елена</cp:lastModifiedBy>
  <cp:revision>20</cp:revision>
  <dcterms:created xsi:type="dcterms:W3CDTF">2015-02-03T21:44:53Z</dcterms:created>
  <dcterms:modified xsi:type="dcterms:W3CDTF">2015-02-09T09:38:27Z</dcterms:modified>
</cp:coreProperties>
</file>