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ages.hopespeak.com/blog/public_images/coward%20Cinderel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kanlux.su/image/cache/catalog/Foto/01910-1000x1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52"/>
            <a:ext cx="1785950" cy="2393174"/>
          </a:xfrm>
          <a:prstGeom prst="rect">
            <a:avLst/>
          </a:prstGeom>
          <a:noFill/>
        </p:spPr>
      </p:pic>
      <p:pic>
        <p:nvPicPr>
          <p:cNvPr id="2056" name="Picture 8" descr="https://look.com.ua/pic/201209/1920x1200/look.com.ua-19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14290"/>
            <a:ext cx="2214578" cy="1384111"/>
          </a:xfrm>
          <a:prstGeom prst="rect">
            <a:avLst/>
          </a:prstGeom>
          <a:noFill/>
        </p:spPr>
      </p:pic>
      <p:pic>
        <p:nvPicPr>
          <p:cNvPr id="2058" name="Picture 10" descr="http://umex-service.ru/wp-content/uploads/2016/09/remont-pilesosov-1024x6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714620"/>
            <a:ext cx="2560894" cy="1643074"/>
          </a:xfrm>
          <a:prstGeom prst="rect">
            <a:avLst/>
          </a:prstGeom>
          <a:noFill/>
        </p:spPr>
      </p:pic>
      <p:pic>
        <p:nvPicPr>
          <p:cNvPr id="2060" name="Picture 12" descr="http://dommagaz.ru/image/Small/multimedia/audio_cd_covers/10137388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6" y="1785926"/>
            <a:ext cx="2476516" cy="1857388"/>
          </a:xfrm>
          <a:prstGeom prst="rect">
            <a:avLst/>
          </a:prstGeom>
          <a:noFill/>
        </p:spPr>
      </p:pic>
      <p:pic>
        <p:nvPicPr>
          <p:cNvPr id="2062" name="Picture 14" descr="https://becompact.ru/upload/iblock/4d1/4d1dcc50f8e34e417182f3d7d06e0c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008805"/>
            <a:ext cx="1928826" cy="1358633"/>
          </a:xfrm>
          <a:prstGeom prst="rect">
            <a:avLst/>
          </a:prstGeom>
          <a:noFill/>
        </p:spPr>
      </p:pic>
      <p:pic>
        <p:nvPicPr>
          <p:cNvPr id="2064" name="Picture 16" descr="http://img-2006-10.photosight.ru/17/171046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5072074"/>
            <a:ext cx="1857388" cy="1329557"/>
          </a:xfrm>
          <a:prstGeom prst="rect">
            <a:avLst/>
          </a:prstGeom>
          <a:noFill/>
        </p:spPr>
      </p:pic>
      <p:pic>
        <p:nvPicPr>
          <p:cNvPr id="2066" name="Picture 18" descr="https://azago.ru/images/products/3242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714620"/>
            <a:ext cx="2024010" cy="2024010"/>
          </a:xfrm>
          <a:prstGeom prst="rect">
            <a:avLst/>
          </a:prstGeom>
          <a:noFill/>
        </p:spPr>
      </p:pic>
      <p:pic>
        <p:nvPicPr>
          <p:cNvPr id="2070" name="Picture 22" descr="https://st.depositphotos.com/1003442/2619/i/950/depositphotos_26193967-stock-photo-old-wooden-trough-and-washboard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57884" y="4643446"/>
            <a:ext cx="2928958" cy="1961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равила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5410200" cy="3787139"/>
          </a:xfrm>
        </p:spPr>
      </p:pic>
      <p:pic>
        <p:nvPicPr>
          <p:cNvPr id="8" name="Содержимое 7" descr="правило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36036" y="3431381"/>
            <a:ext cx="5907964" cy="34266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ло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500" y="2405856"/>
            <a:ext cx="3810000" cy="2914650"/>
          </a:xfrm>
        </p:spPr>
      </p:pic>
      <p:pic>
        <p:nvPicPr>
          <p:cNvPr id="6" name="Содержимое 5" descr="правило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2500" y="2440781"/>
            <a:ext cx="3810000" cy="284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ло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2647505" cy="2857341"/>
          </a:xfrm>
        </p:spPr>
      </p:pic>
      <p:pic>
        <p:nvPicPr>
          <p:cNvPr id="6" name="Содержимое 5" descr="правило6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75856" y="2132856"/>
            <a:ext cx="2895600" cy="4468519"/>
          </a:xfrm>
        </p:spPr>
      </p:pic>
      <p:pic>
        <p:nvPicPr>
          <p:cNvPr id="7" name="Содержимое 4" descr="правило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404664"/>
            <a:ext cx="2667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8</cp:revision>
  <dcterms:created xsi:type="dcterms:W3CDTF">2015-10-06T06:12:20Z</dcterms:created>
  <dcterms:modified xsi:type="dcterms:W3CDTF">2019-01-10T13:21:32Z</dcterms:modified>
</cp:coreProperties>
</file>