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7" r:id="rId3"/>
    <p:sldId id="258" r:id="rId4"/>
    <p:sldId id="256" r:id="rId5"/>
    <p:sldId id="259" r:id="rId6"/>
    <p:sldId id="264" r:id="rId7"/>
    <p:sldId id="269" r:id="rId8"/>
    <p:sldId id="260" r:id="rId9"/>
    <p:sldId id="261" r:id="rId10"/>
    <p:sldId id="262" r:id="rId11"/>
    <p:sldId id="263" r:id="rId12"/>
    <p:sldId id="268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ownloads\reWalls.com-194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429000"/>
            <a:ext cx="2699792" cy="3429000"/>
          </a:xfrm>
          <a:prstGeom prst="rect">
            <a:avLst/>
          </a:prstGeom>
          <a:noFill/>
        </p:spPr>
      </p:pic>
      <p:pic>
        <p:nvPicPr>
          <p:cNvPr id="1027" name="Picture 3" descr="C:\Users\Наталья\Downloads\540-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0"/>
            <a:ext cx="2624112" cy="2492896"/>
          </a:xfrm>
          <a:prstGeom prst="rect">
            <a:avLst/>
          </a:prstGeom>
          <a:noFill/>
        </p:spPr>
      </p:pic>
      <p:pic>
        <p:nvPicPr>
          <p:cNvPr id="1028" name="Picture 4" descr="C:\Users\Наталья\Downloads\knitti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81500"/>
            <a:ext cx="3409950" cy="2476500"/>
          </a:xfrm>
          <a:prstGeom prst="rect">
            <a:avLst/>
          </a:prstGeom>
          <a:noFill/>
        </p:spPr>
      </p:pic>
      <p:pic>
        <p:nvPicPr>
          <p:cNvPr id="1029" name="Picture 5" descr="C:\Users\Наталья\Downloads\1200664823_27c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3933056"/>
            <a:ext cx="3173338" cy="3821038"/>
          </a:xfrm>
          <a:prstGeom prst="rect">
            <a:avLst/>
          </a:prstGeom>
          <a:noFill/>
        </p:spPr>
      </p:pic>
      <p:pic>
        <p:nvPicPr>
          <p:cNvPr id="1030" name="Picture 6" descr="C:\Users\Наталья\Downloads\333946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143000"/>
            <a:ext cx="3203848" cy="5076056"/>
          </a:xfrm>
          <a:prstGeom prst="rect">
            <a:avLst/>
          </a:prstGeom>
          <a:noFill/>
        </p:spPr>
      </p:pic>
      <p:pic>
        <p:nvPicPr>
          <p:cNvPr id="1031" name="Picture 7" descr="C:\Users\Наталья\Downloads\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-387424"/>
            <a:ext cx="4572000" cy="4248472"/>
          </a:xfrm>
          <a:prstGeom prst="rect">
            <a:avLst/>
          </a:prstGeom>
          <a:noFill/>
        </p:spPr>
      </p:pic>
      <p:pic>
        <p:nvPicPr>
          <p:cNvPr id="1032" name="Picture 8" descr="C:\Users\Наталья\Downloads\s308845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324544" y="3717032"/>
            <a:ext cx="3571875" cy="4762500"/>
          </a:xfrm>
          <a:prstGeom prst="rect">
            <a:avLst/>
          </a:prstGeom>
          <a:noFill/>
        </p:spPr>
      </p:pic>
      <p:pic>
        <p:nvPicPr>
          <p:cNvPr id="1033" name="Picture 9" descr="C:\Users\Наталья\Downloads\veloprogulka 0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540568" y="-531440"/>
            <a:ext cx="4680520" cy="4562475"/>
          </a:xfrm>
          <a:prstGeom prst="rect">
            <a:avLst/>
          </a:prstGeom>
          <a:noFill/>
        </p:spPr>
      </p:pic>
      <p:pic>
        <p:nvPicPr>
          <p:cNvPr id="1034" name="Picture 10" descr="C:\Users\Наталья\Downloads\i (2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3848" y="2492896"/>
            <a:ext cx="2439715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like…                       </a:t>
            </a:r>
            <a:r>
              <a:rPr lang="en-US" dirty="0" err="1" smtClean="0"/>
              <a:t>Ving</a:t>
            </a:r>
            <a:endParaRPr lang="en-US" dirty="0" smtClean="0"/>
          </a:p>
          <a:p>
            <a:r>
              <a:rPr lang="en-US" dirty="0" smtClean="0"/>
              <a:t>I prefer…                   </a:t>
            </a:r>
            <a:r>
              <a:rPr lang="en-US" dirty="0" err="1" smtClean="0"/>
              <a:t>Ving</a:t>
            </a:r>
            <a:endParaRPr lang="en-US" dirty="0" smtClean="0"/>
          </a:p>
          <a:p>
            <a:r>
              <a:rPr lang="en-US" dirty="0" smtClean="0"/>
              <a:t>I’m interested in…   </a:t>
            </a:r>
            <a:r>
              <a:rPr lang="en-US" dirty="0" err="1" smtClean="0"/>
              <a:t>Ving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Ex.  I like reading books.        I prefer cooking.</a:t>
            </a:r>
          </a:p>
          <a:p>
            <a:pPr>
              <a:buNone/>
            </a:pPr>
            <a:r>
              <a:rPr lang="en-US" dirty="0" smtClean="0"/>
              <a:t>                         I’m interested in gardening.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 don’t like…                               </a:t>
            </a:r>
            <a:r>
              <a:rPr lang="en-US" dirty="0" err="1" smtClean="0"/>
              <a:t>Ving</a:t>
            </a:r>
            <a:r>
              <a:rPr lang="en-US" dirty="0" smtClean="0"/>
              <a:t> </a:t>
            </a:r>
          </a:p>
          <a:p>
            <a:r>
              <a:rPr lang="en-US" dirty="0" smtClean="0"/>
              <a:t>I’m not interested in…              </a:t>
            </a:r>
            <a:r>
              <a:rPr lang="en-US" dirty="0" err="1" smtClean="0"/>
              <a:t>Ving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Ex. I don’t like swimming.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Speak about your choice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11" descr="footb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300192" y="836712"/>
            <a:ext cx="2448945" cy="1737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1. music                                      2. gardening                 </a:t>
            </a:r>
          </a:p>
          <a:p>
            <a:r>
              <a:rPr lang="en-US" sz="3200" dirty="0" smtClean="0"/>
              <a:t>                         3. travelling </a:t>
            </a:r>
          </a:p>
          <a:p>
            <a:r>
              <a:rPr lang="en-US" sz="3200" dirty="0" smtClean="0"/>
              <a:t>  4. playing games                     5.shopping            </a:t>
            </a:r>
          </a:p>
          <a:p>
            <a:r>
              <a:rPr lang="en-US" sz="3200" dirty="0" smtClean="0"/>
              <a:t>                         6. watching TV                </a:t>
            </a:r>
          </a:p>
          <a:p>
            <a:r>
              <a:rPr lang="en-US" sz="3200" dirty="0" smtClean="0"/>
              <a:t>  7.taking photos                       8.keeping pets        </a:t>
            </a:r>
          </a:p>
          <a:p>
            <a:r>
              <a:rPr lang="en-US" sz="3200" dirty="0" smtClean="0"/>
              <a:t>                          9. walking  </a:t>
            </a:r>
          </a:p>
          <a:p>
            <a:r>
              <a:rPr lang="en-US" sz="3200" dirty="0" smtClean="0"/>
              <a:t>  10. painting                              11. cooking      </a:t>
            </a:r>
          </a:p>
          <a:p>
            <a:r>
              <a:rPr lang="en-US" sz="3200" dirty="0" smtClean="0"/>
              <a:t>                         12.collecting things </a:t>
            </a:r>
            <a:endParaRPr lang="ru-RU" sz="3200" dirty="0" smtClean="0"/>
          </a:p>
          <a:p>
            <a:r>
              <a:rPr lang="en-US" sz="3200" dirty="0" smtClean="0"/>
              <a:t> 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Miranda’s interests  and  hobbies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ownloads\knig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1625" y="1784350"/>
            <a:ext cx="3448050" cy="41433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836712"/>
            <a:ext cx="367240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Read and find</a:t>
            </a: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the information!</a:t>
            </a: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Make your own </a:t>
            </a: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projects.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Наталья\Downloads\i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653136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2" descr="C:\Users\Наталья\Downloads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1905000" cy="14287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2060848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9600" dirty="0" smtClean="0">
                <a:latin typeface="Curlz MT" pitchFamily="82" charset="0"/>
              </a:rPr>
              <a:t>THANK</a:t>
            </a:r>
          </a:p>
          <a:p>
            <a:pPr algn="ctr">
              <a:buNone/>
            </a:pPr>
            <a:r>
              <a:rPr lang="en-US" sz="9600" dirty="0" smtClean="0">
                <a:latin typeface="Curlz MT" pitchFamily="82" charset="0"/>
              </a:rPr>
              <a:t>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онтрольные работы по английскому языку, 2 класс - Books.Ru. . - 5 Декабря 2013 - Blog - Bisar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3456384" cy="2808311"/>
          </a:xfrm>
          <a:prstGeom prst="ellipse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thefabweb.com/wp-content/uploads/2012/01/sharm-surf-kite-windsurf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32656"/>
            <a:ext cx="3672408" cy="2664296"/>
          </a:xfrm>
          <a:prstGeom prst="ellipse">
            <a:avLst/>
          </a:prstGeom>
          <a:noFill/>
        </p:spPr>
      </p:pic>
      <p:pic>
        <p:nvPicPr>
          <p:cNvPr id="6" name="Picture 6" descr="http://www.worldwidecyclingatlas.com/wp-content/uploads/2012/08/G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01008"/>
            <a:ext cx="3672408" cy="2928959"/>
          </a:xfrm>
          <a:prstGeom prst="ellipse">
            <a:avLst/>
          </a:prstGeom>
          <a:noFill/>
        </p:spPr>
      </p:pic>
      <p:pic>
        <p:nvPicPr>
          <p:cNvPr id="7" name="Picture 8" descr="http://cdn.allmccall.com/images/content/9345_12645_McCall_Idaho_Swimming_Pools_m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643314"/>
            <a:ext cx="3690930" cy="281002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manualdatecnologia.com/wp-content/uploads/2012/12/article-2133863-080221c9000005dc-777_468x336_620x445-550x3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95936" cy="3284984"/>
          </a:xfrm>
          <a:prstGeom prst="ellipse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4" descr="http://img2.timeinc.net/people/i/2007/specials/scrapbook/frists/firs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-1"/>
            <a:ext cx="4167190" cy="3284985"/>
          </a:xfrm>
          <a:prstGeom prst="ellipse">
            <a:avLst/>
          </a:prstGeom>
          <a:noFill/>
        </p:spPr>
      </p:pic>
      <p:pic>
        <p:nvPicPr>
          <p:cNvPr id="8" name="Picture 2" descr="http://l1.yimg.com/bt/api/res/1.2/QqSv_lbYcq.OD0gbJbVdjA--/YXBwaWQ9eW5ld3M7Y2g9NjAwO2NyPTE7Y3c9ODAwO2R4PTA7ZHk9MDtmaT11bGNyb3A7aD00NzI7cT04NTt3PTYzMA--/http:/media.zenfs.com/fr_FR/News/topsante/femmes-bavard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1008"/>
            <a:ext cx="4427984" cy="3356992"/>
          </a:xfrm>
          <a:prstGeom prst="ellipse">
            <a:avLst/>
          </a:prstGeom>
          <a:noFill/>
        </p:spPr>
      </p:pic>
      <p:pic>
        <p:nvPicPr>
          <p:cNvPr id="9" name="Picture 6" descr="http://i68.beon.ru/14/23/2292314/83/83310883/s94381738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544189"/>
            <a:ext cx="2630096" cy="3313811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9600" dirty="0" smtClean="0">
                <a:solidFill>
                  <a:srgbClr val="4E3B30">
                    <a:shade val="75000"/>
                  </a:srgbClr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9600" dirty="0" smtClean="0">
                <a:solidFill>
                  <a:srgbClr val="4E3B30">
                    <a:shade val="75000"/>
                  </a:srgbClr>
                </a:solidFill>
                <a:latin typeface="Franklin Gothic Book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39552" y="692696"/>
            <a:ext cx="8001000" cy="200025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ranklin Gothic Book"/>
                <a:ea typeface="Arial" charset="0"/>
                <a:cs typeface="Arial" pitchFamily="34" charset="0"/>
              </a:rPr>
              <a:t>My </a:t>
            </a:r>
            <a:r>
              <a:rPr kumimoji="1" lang="en-US" sz="6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ranklin Gothic Book"/>
                <a:ea typeface="Arial" charset="0"/>
                <a:cs typeface="Arial" pitchFamily="34" charset="0"/>
              </a:rPr>
              <a:t>favourite</a:t>
            </a:r>
            <a:r>
              <a:rPr kumimoji="1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ranklin Gothic Book"/>
                <a:ea typeface="Arial" charset="0"/>
                <a:cs typeface="Arial" pitchFamily="34" charset="0"/>
              </a:rPr>
              <a:t>  pastimes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Arial" charset="0"/>
              <a:cs typeface="Times New Roman" pitchFamily="18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 bwMode="auto">
          <a:xfrm>
            <a:off x="571500" y="2714625"/>
            <a:ext cx="8001000" cy="3357563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84719">
            <a:off x="911225" y="3783013"/>
            <a:ext cx="1714500" cy="1571625"/>
          </a:xfrm>
          <a:prstGeom prst="rect">
            <a:avLst/>
          </a:prstGeom>
          <a:noFill/>
          <a:ln w="9525">
            <a:solidFill>
              <a:srgbClr val="F79646">
                <a:lumMod val="20000"/>
                <a:lumOff val="80000"/>
              </a:srgbClr>
            </a:solidFill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13" y="3786188"/>
            <a:ext cx="1571625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5" y="3786188"/>
            <a:ext cx="1643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968254">
            <a:off x="6883400" y="3956050"/>
            <a:ext cx="14525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[a:] – g</a:t>
            </a:r>
            <a:r>
              <a:rPr lang="en-US" b="1" dirty="0" smtClean="0"/>
              <a:t>ar</a:t>
            </a:r>
            <a:r>
              <a:rPr lang="en-US" dirty="0" smtClean="0"/>
              <a:t>dening, d</a:t>
            </a:r>
            <a:r>
              <a:rPr lang="en-US" b="1" dirty="0" smtClean="0"/>
              <a:t>a</a:t>
            </a:r>
            <a:r>
              <a:rPr lang="en-US" dirty="0" smtClean="0"/>
              <a:t>ncing, b</a:t>
            </a:r>
            <a:r>
              <a:rPr lang="en-US" b="1" dirty="0" smtClean="0"/>
              <a:t>a</a:t>
            </a:r>
            <a:r>
              <a:rPr lang="en-US" dirty="0" smtClean="0"/>
              <a:t>sketball, pastime</a:t>
            </a:r>
            <a:endParaRPr lang="ru-RU" dirty="0" smtClean="0"/>
          </a:p>
          <a:p>
            <a:r>
              <a:rPr lang="en-US" dirty="0" smtClean="0"/>
              <a:t>[</a:t>
            </a:r>
            <a:r>
              <a:rPr lang="ru-RU" dirty="0" smtClean="0"/>
              <a:t>Λ</a:t>
            </a:r>
            <a:r>
              <a:rPr lang="en-US" dirty="0" smtClean="0"/>
              <a:t>] – cl</a:t>
            </a:r>
            <a:r>
              <a:rPr lang="en-US" b="1" dirty="0" smtClean="0"/>
              <a:t>u</a:t>
            </a:r>
            <a:r>
              <a:rPr lang="en-US" dirty="0" smtClean="0"/>
              <a:t>b, j</a:t>
            </a:r>
            <a:r>
              <a:rPr lang="en-US" b="1" dirty="0" smtClean="0"/>
              <a:t>u</a:t>
            </a:r>
            <a:r>
              <a:rPr lang="en-US" dirty="0" smtClean="0"/>
              <a:t>mping, r</a:t>
            </a:r>
            <a:r>
              <a:rPr lang="en-US" b="1" dirty="0" smtClean="0"/>
              <a:t>u</a:t>
            </a:r>
            <a:r>
              <a:rPr lang="en-US" dirty="0" smtClean="0"/>
              <a:t>nning,  </a:t>
            </a:r>
            <a:endParaRPr lang="ru-RU" dirty="0" smtClean="0"/>
          </a:p>
          <a:p>
            <a:r>
              <a:rPr lang="en-US" dirty="0" smtClean="0"/>
              <a:t>[o:] – h</a:t>
            </a:r>
            <a:r>
              <a:rPr lang="en-US" b="1" dirty="0" smtClean="0"/>
              <a:t>or</a:t>
            </a:r>
            <a:r>
              <a:rPr lang="en-US" dirty="0" smtClean="0"/>
              <a:t>se riding, sp</a:t>
            </a:r>
            <a:r>
              <a:rPr lang="en-US" b="1" dirty="0" smtClean="0"/>
              <a:t>or</a:t>
            </a:r>
            <a:r>
              <a:rPr lang="en-US" dirty="0" smtClean="0"/>
              <a:t>t, dr</a:t>
            </a:r>
            <a:r>
              <a:rPr lang="en-US" b="1" dirty="0" smtClean="0"/>
              <a:t>aw</a:t>
            </a:r>
            <a:r>
              <a:rPr lang="en-US" dirty="0" smtClean="0"/>
              <a:t>ing, w</a:t>
            </a:r>
            <a:r>
              <a:rPr lang="en-US" b="1" dirty="0" smtClean="0"/>
              <a:t>al</a:t>
            </a:r>
            <a:r>
              <a:rPr lang="en-US" dirty="0" smtClean="0"/>
              <a:t>king</a:t>
            </a:r>
            <a:endParaRPr lang="ru-RU" dirty="0" smtClean="0"/>
          </a:p>
          <a:p>
            <a:r>
              <a:rPr lang="en-US" dirty="0" smtClean="0"/>
              <a:t>[o] – j</a:t>
            </a:r>
            <a:r>
              <a:rPr lang="en-US" b="1" dirty="0" smtClean="0"/>
              <a:t>o</a:t>
            </a:r>
            <a:r>
              <a:rPr lang="en-US" dirty="0" smtClean="0"/>
              <a:t>gging, f</a:t>
            </a:r>
            <a:r>
              <a:rPr lang="en-US" b="1" dirty="0" smtClean="0"/>
              <a:t>o</a:t>
            </a:r>
            <a:r>
              <a:rPr lang="en-US" dirty="0" smtClean="0"/>
              <a:t>nd, h</a:t>
            </a:r>
            <a:r>
              <a:rPr lang="en-US" b="1" dirty="0" smtClean="0"/>
              <a:t>o</a:t>
            </a:r>
            <a:r>
              <a:rPr lang="en-US" dirty="0" smtClean="0"/>
              <a:t>bby, p</a:t>
            </a:r>
            <a:r>
              <a:rPr lang="en-US" b="1" dirty="0" smtClean="0"/>
              <a:t>o</a:t>
            </a:r>
            <a:r>
              <a:rPr lang="en-US" dirty="0" smtClean="0"/>
              <a:t>pular, often. watching</a:t>
            </a:r>
            <a:endParaRPr lang="ru-RU" dirty="0" smtClean="0"/>
          </a:p>
          <a:p>
            <a:r>
              <a:rPr lang="en-US" dirty="0" smtClean="0"/>
              <a:t>[</a:t>
            </a:r>
            <a:r>
              <a:rPr lang="en-US" dirty="0" err="1" smtClean="0"/>
              <a:t>aı</a:t>
            </a:r>
            <a:r>
              <a:rPr lang="en-US" dirty="0" smtClean="0"/>
              <a:t>] – t</a:t>
            </a:r>
            <a:r>
              <a:rPr lang="en-US" b="1" dirty="0" smtClean="0"/>
              <a:t>i</a:t>
            </a:r>
            <a:r>
              <a:rPr lang="en-US" dirty="0" smtClean="0"/>
              <a:t>me,  sometimes, l</a:t>
            </a:r>
            <a:r>
              <a:rPr lang="en-US" b="1" dirty="0" smtClean="0"/>
              <a:t>i</a:t>
            </a:r>
            <a:r>
              <a:rPr lang="en-US" dirty="0" smtClean="0"/>
              <a:t>ke, b</a:t>
            </a:r>
            <a:r>
              <a:rPr lang="en-US" b="1" dirty="0" smtClean="0"/>
              <a:t>i</a:t>
            </a:r>
            <a:r>
              <a:rPr lang="en-US" dirty="0" smtClean="0"/>
              <a:t>ke, r</a:t>
            </a:r>
            <a:r>
              <a:rPr lang="en-US" b="1" dirty="0" smtClean="0"/>
              <a:t>i</a:t>
            </a:r>
            <a:r>
              <a:rPr lang="en-US" dirty="0" smtClean="0"/>
              <a:t>ding. hiking</a:t>
            </a:r>
            <a:endParaRPr lang="ru-RU" dirty="0" smtClean="0"/>
          </a:p>
          <a:p>
            <a:r>
              <a:rPr lang="en-US" dirty="0" smtClean="0"/>
              <a:t>[</a:t>
            </a:r>
            <a:r>
              <a:rPr lang="en-US" dirty="0" err="1" smtClean="0"/>
              <a:t>eı</a:t>
            </a:r>
            <a:r>
              <a:rPr lang="en-US" dirty="0" smtClean="0"/>
              <a:t>] – pl</a:t>
            </a:r>
            <a:r>
              <a:rPr lang="en-US" b="1" dirty="0" smtClean="0"/>
              <a:t>ay</a:t>
            </a:r>
            <a:r>
              <a:rPr lang="en-US" dirty="0" smtClean="0"/>
              <a:t>ing, g</a:t>
            </a:r>
            <a:r>
              <a:rPr lang="en-US" b="1" dirty="0" smtClean="0"/>
              <a:t>a</a:t>
            </a:r>
            <a:r>
              <a:rPr lang="en-US" dirty="0" smtClean="0"/>
              <a:t>mes, </a:t>
            </a:r>
            <a:r>
              <a:rPr lang="en-US" dirty="0" err="1" smtClean="0"/>
              <a:t>f</a:t>
            </a:r>
            <a:r>
              <a:rPr lang="en-US" b="1" dirty="0" err="1" smtClean="0"/>
              <a:t>a</a:t>
            </a:r>
            <a:r>
              <a:rPr lang="en-US" dirty="0" err="1" smtClean="0"/>
              <a:t>vourite</a:t>
            </a:r>
            <a:r>
              <a:rPr lang="en-US" dirty="0" smtClean="0"/>
              <a:t>, f</a:t>
            </a:r>
            <a:r>
              <a:rPr lang="en-US" b="1" dirty="0" smtClean="0"/>
              <a:t>a</a:t>
            </a:r>
            <a:r>
              <a:rPr lang="en-US" dirty="0" smtClean="0"/>
              <a:t>mous, skateboarding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cycl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732240" y="4293096"/>
            <a:ext cx="1800250" cy="2232248"/>
          </a:xfrm>
          <a:prstGeom prst="rect">
            <a:avLst/>
          </a:prstGeom>
          <a:noFill/>
        </p:spPr>
      </p:pic>
      <p:pic>
        <p:nvPicPr>
          <p:cNvPr id="5" name="Picture 13" descr="hoc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39553" y="5099128"/>
            <a:ext cx="2808312" cy="1306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649416"/>
          </a:xfrm>
        </p:spPr>
        <p:txBody>
          <a:bodyPr>
            <a:normAutofit fontScale="55000" lnSpcReduction="20000"/>
          </a:bodyPr>
          <a:lstStyle/>
          <a:p>
            <a:pPr>
              <a:buNone/>
              <a:defRPr/>
            </a:pPr>
            <a:r>
              <a:rPr lang="en-US" sz="4500" dirty="0" smtClean="0"/>
              <a:t>1)</a:t>
            </a:r>
            <a:r>
              <a:rPr lang="en-US" sz="4500" dirty="0" err="1" smtClean="0"/>
              <a:t>deninggar</a:t>
            </a:r>
            <a:r>
              <a:rPr lang="en-US" sz="4500" dirty="0" smtClean="0"/>
              <a:t>                                                   7)</a:t>
            </a:r>
            <a:r>
              <a:rPr lang="en-US" sz="4500" dirty="0" err="1" smtClean="0"/>
              <a:t>csimu</a:t>
            </a:r>
            <a:endParaRPr lang="ru-RU" sz="4500" dirty="0" smtClean="0"/>
          </a:p>
          <a:p>
            <a:pPr>
              <a:buFont typeface="Arial" charset="0"/>
              <a:buNone/>
              <a:defRPr/>
            </a:pPr>
            <a:endParaRPr lang="ru-RU" sz="4500" dirty="0" smtClean="0"/>
          </a:p>
          <a:p>
            <a:pPr>
              <a:buNone/>
              <a:defRPr/>
            </a:pPr>
            <a:r>
              <a:rPr lang="en-US" sz="4500" dirty="0" smtClean="0"/>
              <a:t>2)</a:t>
            </a:r>
            <a:r>
              <a:rPr lang="en-US" sz="4500" dirty="0" err="1" smtClean="0"/>
              <a:t>paingint</a:t>
            </a:r>
            <a:r>
              <a:rPr lang="en-US" sz="4500" dirty="0" smtClean="0"/>
              <a:t>                                                     8)</a:t>
            </a:r>
            <a:r>
              <a:rPr lang="en-US" sz="4500" dirty="0" err="1" smtClean="0"/>
              <a:t>shpipong</a:t>
            </a:r>
            <a:endParaRPr lang="ru-RU" sz="4500" dirty="0" smtClean="0"/>
          </a:p>
          <a:p>
            <a:pPr>
              <a:buFont typeface="Arial" charset="0"/>
              <a:buNone/>
              <a:defRPr/>
            </a:pPr>
            <a:endParaRPr lang="ru-RU" sz="4500" dirty="0" smtClean="0"/>
          </a:p>
          <a:p>
            <a:pPr>
              <a:buNone/>
              <a:defRPr/>
            </a:pPr>
            <a:r>
              <a:rPr lang="en-US" sz="4500" dirty="0" smtClean="0"/>
              <a:t>3)</a:t>
            </a:r>
            <a:r>
              <a:rPr lang="en-US" sz="4500" dirty="0" err="1" smtClean="0"/>
              <a:t>ingvelltra</a:t>
            </a:r>
            <a:r>
              <a:rPr lang="en-US" sz="4500" dirty="0" smtClean="0"/>
              <a:t>                                                   9) </a:t>
            </a:r>
            <a:r>
              <a:rPr lang="en-US" sz="4500" dirty="0" err="1" smtClean="0"/>
              <a:t>tingleccol</a:t>
            </a:r>
            <a:endParaRPr lang="ru-RU" sz="4500" dirty="0" smtClean="0"/>
          </a:p>
          <a:p>
            <a:pPr>
              <a:buFont typeface="Arial" charset="0"/>
              <a:buNone/>
              <a:defRPr/>
            </a:pPr>
            <a:endParaRPr lang="ru-RU" sz="4500" dirty="0" smtClean="0"/>
          </a:p>
          <a:p>
            <a:pPr>
              <a:buNone/>
              <a:defRPr/>
            </a:pPr>
            <a:r>
              <a:rPr lang="en-US" sz="4500" dirty="0" smtClean="0"/>
              <a:t>4)</a:t>
            </a:r>
            <a:r>
              <a:rPr lang="en-US" sz="4500" dirty="0" err="1" smtClean="0"/>
              <a:t>tsorsp</a:t>
            </a:r>
            <a:r>
              <a:rPr lang="en-US" sz="4500" dirty="0" smtClean="0"/>
              <a:t>                                                        10</a:t>
            </a:r>
            <a:r>
              <a:rPr lang="ru-RU" sz="4500" dirty="0" smtClean="0"/>
              <a:t>)</a:t>
            </a:r>
            <a:r>
              <a:rPr lang="en-US" sz="4500" dirty="0" err="1" smtClean="0"/>
              <a:t>ertaeht</a:t>
            </a:r>
            <a:endParaRPr lang="ru-RU" sz="4500" dirty="0" smtClean="0"/>
          </a:p>
          <a:p>
            <a:pPr>
              <a:buFont typeface="Arial" charset="0"/>
              <a:buNone/>
              <a:defRPr/>
            </a:pPr>
            <a:endParaRPr lang="ru-RU" sz="4500" dirty="0" smtClean="0"/>
          </a:p>
          <a:p>
            <a:pPr>
              <a:buNone/>
              <a:defRPr/>
            </a:pPr>
            <a:r>
              <a:rPr lang="en-US" sz="4500" dirty="0" smtClean="0"/>
              <a:t>5) </a:t>
            </a:r>
            <a:r>
              <a:rPr lang="en-US" sz="4500" dirty="0" err="1" smtClean="0"/>
              <a:t>adingre</a:t>
            </a:r>
            <a:r>
              <a:rPr lang="en-US" sz="4500" dirty="0" smtClean="0"/>
              <a:t>                                                     11)</a:t>
            </a:r>
            <a:r>
              <a:rPr lang="en-US" sz="4500" dirty="0" err="1" smtClean="0"/>
              <a:t>enicma</a:t>
            </a:r>
            <a:endParaRPr lang="ru-RU" sz="4500" dirty="0" smtClean="0"/>
          </a:p>
          <a:p>
            <a:pPr>
              <a:buFont typeface="Arial" charset="0"/>
              <a:buNone/>
              <a:defRPr/>
            </a:pPr>
            <a:endParaRPr lang="ru-RU" sz="4500" dirty="0" smtClean="0"/>
          </a:p>
          <a:p>
            <a:pPr>
              <a:buNone/>
              <a:defRPr/>
            </a:pPr>
            <a:r>
              <a:rPr lang="en-US" sz="4500" dirty="0" smtClean="0"/>
              <a:t>6)</a:t>
            </a:r>
            <a:r>
              <a:rPr lang="en-US" sz="4500" dirty="0" err="1" smtClean="0"/>
              <a:t>miwmings</a:t>
            </a:r>
            <a:r>
              <a:rPr lang="en-US" sz="4500" dirty="0" smtClean="0"/>
              <a:t>                                                 12) </a:t>
            </a:r>
            <a:r>
              <a:rPr lang="en-US" sz="4500" dirty="0" err="1" smtClean="0"/>
              <a:t>cingdan</a:t>
            </a:r>
            <a:endParaRPr lang="ru-RU" sz="4500" dirty="0" smtClean="0"/>
          </a:p>
          <a:p>
            <a:pPr>
              <a:buFont typeface="Arial" charset="0"/>
              <a:buNone/>
              <a:defRPr/>
            </a:pPr>
            <a:endParaRPr lang="ru-RU" sz="3800" dirty="0" smtClean="0"/>
          </a:p>
          <a:p>
            <a:pPr>
              <a:buFont typeface="Arial" charset="0"/>
              <a:buNone/>
              <a:defRPr/>
            </a:pPr>
            <a:endParaRPr lang="ru-RU" sz="3800" dirty="0" smtClean="0"/>
          </a:p>
          <a:p>
            <a:pPr>
              <a:buFont typeface="Arial" charset="0"/>
              <a:buNone/>
              <a:defRPr/>
            </a:pPr>
            <a:r>
              <a:rPr lang="ru-RU" sz="3800" dirty="0" smtClean="0"/>
              <a:t> </a:t>
            </a:r>
            <a:r>
              <a:rPr lang="ru-RU" b="1" dirty="0" smtClean="0">
                <a:solidFill>
                  <a:srgbClr val="984807"/>
                </a:solidFill>
                <a:cs typeface="Arial" charset="0"/>
              </a:rPr>
              <a:t/>
            </a:r>
            <a:br>
              <a:rPr lang="ru-RU" b="1" dirty="0" smtClean="0">
                <a:solidFill>
                  <a:srgbClr val="984807"/>
                </a:solidFill>
                <a:cs typeface="Arial" charset="0"/>
              </a:rPr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9256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</a:schemeClr>
                </a:solidFill>
                <a:cs typeface="Arial" charset="0"/>
              </a:rPr>
              <a:t/>
            </a:r>
            <a:br>
              <a:rPr lang="en-US" b="1" dirty="0" smtClean="0">
                <a:solidFill>
                  <a:schemeClr val="tx1">
                    <a:lumMod val="95000"/>
                  </a:schemeClr>
                </a:solidFill>
                <a:cs typeface="Arial" charset="0"/>
              </a:rPr>
            </a:br>
            <a:r>
              <a:rPr lang="en-US" b="1" dirty="0" smtClean="0">
                <a:solidFill>
                  <a:schemeClr val="tx1">
                    <a:lumMod val="95000"/>
                  </a:schemeClr>
                </a:solidFill>
                <a:cs typeface="Arial" charset="0"/>
              </a:rPr>
              <a:t/>
            </a:r>
            <a:br>
              <a:rPr lang="en-US" b="1" dirty="0" smtClean="0">
                <a:solidFill>
                  <a:schemeClr val="tx1">
                    <a:lumMod val="95000"/>
                  </a:schemeClr>
                </a:solidFill>
                <a:cs typeface="Arial" charset="0"/>
              </a:rPr>
            </a:br>
            <a:r>
              <a:rPr lang="en-US" b="1" dirty="0" smtClean="0">
                <a:solidFill>
                  <a:schemeClr val="tx1">
                    <a:lumMod val="95000"/>
                  </a:schemeClr>
                </a:solidFill>
                <a:cs typeface="Arial" charset="0"/>
              </a:rPr>
              <a:t/>
            </a:r>
            <a:br>
              <a:rPr lang="en-US" b="1" dirty="0" smtClean="0">
                <a:solidFill>
                  <a:schemeClr val="tx1">
                    <a:lumMod val="95000"/>
                  </a:schemeClr>
                </a:solidFill>
                <a:cs typeface="Arial" charset="0"/>
              </a:rPr>
            </a:br>
            <a:r>
              <a:rPr lang="en-US" b="1" dirty="0" smtClean="0">
                <a:solidFill>
                  <a:schemeClr val="tx1">
                    <a:lumMod val="95000"/>
                  </a:schemeClr>
                </a:solidFill>
                <a:cs typeface="Arial" charset="0"/>
              </a:rPr>
              <a:t/>
            </a:r>
            <a:br>
              <a:rPr lang="en-US" b="1" dirty="0" smtClean="0">
                <a:solidFill>
                  <a:schemeClr val="tx1">
                    <a:lumMod val="95000"/>
                  </a:schemeClr>
                </a:solidFill>
                <a:cs typeface="Arial" charset="0"/>
              </a:rPr>
            </a:br>
            <a:r>
              <a:rPr lang="ru-RU" sz="6000" b="1" dirty="0" err="1" smtClean="0">
                <a:solidFill>
                  <a:srgbClr val="FF0000"/>
                </a:solidFill>
                <a:cs typeface="Arial" charset="0"/>
              </a:rPr>
              <a:t>Unscramble</a:t>
            </a:r>
            <a:r>
              <a:rPr lang="ru-RU" sz="6000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z="6000" b="1" dirty="0" err="1" smtClean="0">
                <a:solidFill>
                  <a:srgbClr val="FF0000"/>
                </a:solidFill>
                <a:cs typeface="Arial" charset="0"/>
              </a:rPr>
              <a:t>the</a:t>
            </a:r>
            <a:r>
              <a:rPr lang="ru-RU" sz="6000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z="6000" b="1" dirty="0" err="1" smtClean="0">
                <a:solidFill>
                  <a:srgbClr val="FF0000"/>
                </a:solidFill>
                <a:cs typeface="Arial" charset="0"/>
              </a:rPr>
              <a:t>words</a:t>
            </a:r>
            <a:r>
              <a:rPr lang="ru-RU" sz="6000" b="1" dirty="0" smtClean="0">
                <a:solidFill>
                  <a:srgbClr val="FF0000"/>
                </a:solidFill>
                <a:cs typeface="Arial" charset="0"/>
              </a:rPr>
              <a:t>!</a:t>
            </a:r>
            <a:r>
              <a:rPr lang="ru-RU" sz="6000" b="1" dirty="0" smtClean="0">
                <a:solidFill>
                  <a:srgbClr val="984807"/>
                </a:solidFill>
                <a:cs typeface="Arial" charset="0"/>
              </a:rPr>
              <a:t/>
            </a:r>
            <a:br>
              <a:rPr lang="ru-RU" sz="6000" b="1" dirty="0" smtClean="0">
                <a:solidFill>
                  <a:srgbClr val="984807"/>
                </a:solidFill>
                <a:cs typeface="Arial" charset="0"/>
              </a:rPr>
            </a:br>
            <a:endParaRPr lang="ru-RU" sz="6000" dirty="0"/>
          </a:p>
        </p:txBody>
      </p:sp>
      <p:pic>
        <p:nvPicPr>
          <p:cNvPr id="4" name="Picture 9" descr="badmint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67944" y="4221088"/>
            <a:ext cx="1906625" cy="2263789"/>
          </a:xfrm>
          <a:prstGeom prst="rect">
            <a:avLst/>
          </a:prstGeom>
          <a:noFill/>
        </p:spPr>
      </p:pic>
      <p:pic>
        <p:nvPicPr>
          <p:cNvPr id="5" name="Picture 6" descr="Walk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555776" y="1556792"/>
            <a:ext cx="2003823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3250704" cy="4857328"/>
          </a:xfrm>
        </p:spPr>
        <p:txBody>
          <a:bodyPr numCol="1">
            <a:normAutofit fontScale="92500" lnSpcReduction="20000"/>
          </a:bodyPr>
          <a:lstStyle/>
          <a:p>
            <a:pPr marL="446088" indent="-446088">
              <a:lnSpc>
                <a:spcPct val="120000"/>
              </a:lnSpc>
              <a:buFontTx/>
              <a:buAutoNum type="arabicPeriod"/>
            </a:pPr>
            <a:r>
              <a:rPr lang="en-US" sz="2800" b="1" dirty="0" smtClean="0"/>
              <a:t>play</a:t>
            </a:r>
          </a:p>
          <a:p>
            <a:pPr marL="446088" indent="-446088">
              <a:lnSpc>
                <a:spcPct val="120000"/>
              </a:lnSpc>
              <a:buFontTx/>
              <a:buAutoNum type="arabicPeriod"/>
            </a:pPr>
            <a:r>
              <a:rPr lang="en-US" sz="2800" b="1" dirty="0" smtClean="0"/>
              <a:t>visit</a:t>
            </a:r>
            <a:endParaRPr lang="en-US" sz="2800" b="1" dirty="0" smtClean="0"/>
          </a:p>
          <a:p>
            <a:pPr marL="446088" indent="-446088">
              <a:lnSpc>
                <a:spcPct val="120000"/>
              </a:lnSpc>
              <a:buFontTx/>
              <a:buAutoNum type="arabicPeriod"/>
            </a:pPr>
            <a:r>
              <a:rPr lang="en-US" sz="2800" b="1" dirty="0" smtClean="0"/>
              <a:t>ride</a:t>
            </a:r>
          </a:p>
          <a:p>
            <a:pPr marL="446088" indent="-446088">
              <a:lnSpc>
                <a:spcPct val="120000"/>
              </a:lnSpc>
              <a:buFontTx/>
              <a:buAutoNum type="arabicPeriod"/>
            </a:pPr>
            <a:r>
              <a:rPr lang="en-US" sz="2800" b="1" dirty="0" smtClean="0"/>
              <a:t>collect</a:t>
            </a:r>
          </a:p>
          <a:p>
            <a:pPr marL="446088" indent="-446088">
              <a:lnSpc>
                <a:spcPct val="120000"/>
              </a:lnSpc>
              <a:buFontTx/>
              <a:buAutoNum type="arabicPeriod"/>
            </a:pPr>
            <a:r>
              <a:rPr lang="en-US" sz="2800" b="1" dirty="0" smtClean="0"/>
              <a:t>watch</a:t>
            </a:r>
          </a:p>
          <a:p>
            <a:pPr marL="446088" indent="-446088">
              <a:lnSpc>
                <a:spcPct val="120000"/>
              </a:lnSpc>
              <a:buFontTx/>
              <a:buAutoNum type="arabicPeriod"/>
            </a:pPr>
            <a:r>
              <a:rPr lang="en-US" sz="2800" b="1" dirty="0" smtClean="0"/>
              <a:t>go</a:t>
            </a:r>
          </a:p>
          <a:p>
            <a:pPr marL="446088" indent="-446088">
              <a:lnSpc>
                <a:spcPct val="120000"/>
              </a:lnSpc>
              <a:buFontTx/>
              <a:buAutoNum type="arabicPeriod"/>
            </a:pPr>
            <a:r>
              <a:rPr lang="en-US" sz="2800" b="1" dirty="0" smtClean="0"/>
              <a:t>listen</a:t>
            </a:r>
          </a:p>
          <a:p>
            <a:pPr marL="446088" indent="-446088">
              <a:lnSpc>
                <a:spcPct val="120000"/>
              </a:lnSpc>
              <a:buFontTx/>
              <a:buAutoNum type="arabicPeriod"/>
            </a:pPr>
            <a:r>
              <a:rPr lang="en-US" sz="2800" b="1" dirty="0" smtClean="0"/>
              <a:t>do</a:t>
            </a:r>
          </a:p>
          <a:p>
            <a:pPr marL="446088" indent="-446088">
              <a:lnSpc>
                <a:spcPct val="120000"/>
              </a:lnSpc>
              <a:buFontTx/>
              <a:buAutoNum type="arabicPeriod"/>
            </a:pPr>
            <a:r>
              <a:rPr lang="en-US" sz="2800" b="1" dirty="0" smtClean="0"/>
              <a:t>read</a:t>
            </a:r>
          </a:p>
          <a:p>
            <a:pPr marL="446088" indent="-446088">
              <a:lnSpc>
                <a:spcPct val="120000"/>
              </a:lnSpc>
              <a:buFontTx/>
              <a:buAutoNum type="arabicPeriod"/>
            </a:pPr>
            <a:r>
              <a:rPr lang="en-US" sz="2800" b="1" dirty="0" smtClean="0"/>
              <a:t>keep</a:t>
            </a:r>
            <a:r>
              <a:rPr lang="ru-RU" sz="2800" dirty="0" smtClean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i="1" dirty="0" smtClean="0">
                <a:solidFill>
                  <a:srgbClr val="FF0000"/>
                </a:solidFill>
              </a:rPr>
              <a:t>Match the words and make up word combinations. 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412776"/>
            <a:ext cx="4680520" cy="4885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6913" indent="-425450">
              <a:spcBef>
                <a:spcPts val="600"/>
              </a:spcBef>
              <a:buFontTx/>
              <a:buAutoNum type="alphaLcPeriod"/>
            </a:pPr>
            <a:r>
              <a:rPr lang="en-US" sz="2600" b="1" dirty="0" smtClean="0"/>
              <a:t>a bike</a:t>
            </a:r>
          </a:p>
          <a:p>
            <a:pPr marL="696913" indent="-425450">
              <a:spcBef>
                <a:spcPct val="20000"/>
              </a:spcBef>
              <a:buFontTx/>
              <a:buAutoNum type="alphaLcPeriod"/>
            </a:pPr>
            <a:r>
              <a:rPr lang="en-US" sz="2600" b="1" dirty="0" smtClean="0"/>
              <a:t>to music </a:t>
            </a:r>
          </a:p>
          <a:p>
            <a:pPr marL="696913" indent="-425450">
              <a:spcBef>
                <a:spcPct val="20000"/>
              </a:spcBef>
              <a:buFontTx/>
              <a:buAutoNum type="alphaLcPeriod"/>
            </a:pPr>
            <a:r>
              <a:rPr lang="en-US" sz="2600" b="1" dirty="0" smtClean="0"/>
              <a:t>t</a:t>
            </a:r>
            <a:r>
              <a:rPr lang="en-US" sz="2600" b="1" dirty="0" smtClean="0"/>
              <a:t>o a cinema</a:t>
            </a:r>
            <a:endParaRPr lang="en-US" sz="2600" b="1" dirty="0" smtClean="0"/>
          </a:p>
          <a:p>
            <a:pPr marL="696913" indent="-425450">
              <a:spcBef>
                <a:spcPct val="20000"/>
              </a:spcBef>
              <a:buFontTx/>
              <a:buAutoNum type="alphaLcPeriod"/>
            </a:pPr>
            <a:r>
              <a:rPr lang="en-US" sz="2600" b="1" dirty="0" smtClean="0"/>
              <a:t>computer games</a:t>
            </a:r>
          </a:p>
          <a:p>
            <a:pPr marL="696913" indent="-425450">
              <a:spcBef>
                <a:spcPct val="20000"/>
              </a:spcBef>
              <a:buFontTx/>
              <a:buAutoNum type="alphaLcPeriod"/>
            </a:pPr>
            <a:r>
              <a:rPr lang="en-US" sz="2600" b="1" dirty="0" smtClean="0"/>
              <a:t>books</a:t>
            </a:r>
          </a:p>
          <a:p>
            <a:pPr marL="696913" indent="-425450">
              <a:spcBef>
                <a:spcPct val="20000"/>
              </a:spcBef>
              <a:buFontTx/>
              <a:buAutoNum type="alphaLcPeriod"/>
            </a:pPr>
            <a:r>
              <a:rPr lang="en-US" sz="2600" b="1" dirty="0" smtClean="0"/>
              <a:t>TV</a:t>
            </a:r>
          </a:p>
          <a:p>
            <a:pPr marL="696913" indent="-425450">
              <a:spcBef>
                <a:spcPct val="20000"/>
              </a:spcBef>
              <a:buFontTx/>
              <a:buAutoNum type="alphaLcPeriod"/>
            </a:pPr>
            <a:r>
              <a:rPr lang="en-US" sz="2600" b="1" dirty="0" smtClean="0"/>
              <a:t>pets</a:t>
            </a:r>
          </a:p>
          <a:p>
            <a:pPr marL="696913" indent="-425450">
              <a:spcBef>
                <a:spcPct val="20000"/>
              </a:spcBef>
              <a:buFontTx/>
              <a:buAutoNum type="alphaLcPeriod"/>
            </a:pPr>
            <a:r>
              <a:rPr lang="en-US" sz="2600" b="1" dirty="0" smtClean="0"/>
              <a:t>museum</a:t>
            </a:r>
            <a:endParaRPr lang="en-US" sz="2600" b="1" dirty="0" smtClean="0"/>
          </a:p>
          <a:p>
            <a:pPr marL="696913" indent="-425450">
              <a:spcBef>
                <a:spcPct val="20000"/>
              </a:spcBef>
              <a:buFontTx/>
              <a:buAutoNum type="alphaLcPeriod"/>
            </a:pPr>
            <a:r>
              <a:rPr lang="en-US" sz="2600" b="1" dirty="0" smtClean="0"/>
              <a:t>sports</a:t>
            </a:r>
          </a:p>
          <a:p>
            <a:pPr marL="696913" indent="-425450">
              <a:spcBef>
                <a:spcPct val="20000"/>
              </a:spcBef>
              <a:buFontTx/>
              <a:buAutoNum type="alphaLcPeriod"/>
            </a:pPr>
            <a:r>
              <a:rPr lang="en-US" sz="2600" b="1" dirty="0" smtClean="0"/>
              <a:t>stamps</a:t>
            </a:r>
            <a:endParaRPr lang="ru-RU" sz="2600" b="1" dirty="0"/>
          </a:p>
        </p:txBody>
      </p:sp>
      <p:pic>
        <p:nvPicPr>
          <p:cNvPr id="5" name="Picture 7" descr="Watching T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372200" y="3717032"/>
            <a:ext cx="2046411" cy="2348779"/>
          </a:xfrm>
          <a:prstGeom prst="rect">
            <a:avLst/>
          </a:prstGeom>
          <a:noFill/>
        </p:spPr>
      </p:pic>
      <p:pic>
        <p:nvPicPr>
          <p:cNvPr id="6" name="Picture 7" descr="Listening to music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228184" y="980728"/>
            <a:ext cx="2360490" cy="1655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I never forget to phone my granny but yesterday I (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forget</a:t>
            </a:r>
            <a:r>
              <a:rPr lang="en-US" dirty="0" smtClean="0"/>
              <a:t>) to do it.</a:t>
            </a:r>
          </a:p>
          <a:p>
            <a:r>
              <a:rPr lang="en-US" dirty="0" smtClean="0"/>
              <a:t>2) The train (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leave</a:t>
            </a:r>
            <a:r>
              <a:rPr lang="en-US" dirty="0" smtClean="0"/>
              <a:t>) for St. Petersburg at 11.</a:t>
            </a:r>
          </a:p>
          <a:p>
            <a:r>
              <a:rPr lang="en-US" dirty="0" smtClean="0"/>
              <a:t>3) Yesterday evening Jane (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give</a:t>
            </a:r>
            <a:r>
              <a:rPr lang="en-US" dirty="0" smtClean="0"/>
              <a:t>) me an interesting book to read.</a:t>
            </a:r>
          </a:p>
          <a:p>
            <a:r>
              <a:rPr lang="en-US" dirty="0" smtClean="0"/>
              <a:t>4) It (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snow</a:t>
            </a:r>
            <a:r>
              <a:rPr lang="en-US" dirty="0" smtClean="0"/>
              <a:t>) heavily last night.</a:t>
            </a:r>
          </a:p>
          <a:p>
            <a:r>
              <a:rPr lang="en-US" dirty="0" smtClean="0"/>
              <a:t>5) John (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fall</a:t>
            </a:r>
            <a:r>
              <a:rPr lang="en-US" dirty="0" smtClean="0"/>
              <a:t>) down when he was coming back home.</a:t>
            </a:r>
          </a:p>
          <a:p>
            <a:r>
              <a:rPr lang="en-US" dirty="0" smtClean="0"/>
              <a:t>6) We (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buy</a:t>
            </a:r>
            <a:r>
              <a:rPr lang="en-US" dirty="0" smtClean="0"/>
              <a:t>) a new computer last week.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Use the verbs in brackets in </a:t>
            </a:r>
            <a:r>
              <a:rPr lang="en-US" dirty="0" smtClean="0">
                <a:solidFill>
                  <a:srgbClr val="0070C0"/>
                </a:solidFill>
              </a:rPr>
              <a:t>past simple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13" descr="7580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44208" y="5074888"/>
            <a:ext cx="2298967" cy="1423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Travelling                                                    Skating</a:t>
            </a:r>
          </a:p>
          <a:p>
            <a:r>
              <a:rPr lang="en-US" dirty="0" smtClean="0"/>
              <a:t>Cooking                                                      Roller-skating</a:t>
            </a:r>
          </a:p>
          <a:p>
            <a:r>
              <a:rPr lang="en-US" dirty="0" smtClean="0"/>
              <a:t>Playing computer games                           Watching TV                         </a:t>
            </a:r>
          </a:p>
          <a:p>
            <a:r>
              <a:rPr lang="en-US" dirty="0" smtClean="0"/>
              <a:t>Gardening                                                   Dancing</a:t>
            </a:r>
          </a:p>
          <a:p>
            <a:r>
              <a:rPr lang="en-US" dirty="0" smtClean="0"/>
              <a:t>Doing sports                                               Singing</a:t>
            </a:r>
          </a:p>
          <a:p>
            <a:r>
              <a:rPr lang="en-US" dirty="0" smtClean="0"/>
              <a:t>Fishing                                                        Keeping pets</a:t>
            </a:r>
          </a:p>
          <a:p>
            <a:r>
              <a:rPr lang="en-US" dirty="0" smtClean="0"/>
              <a:t>Swimming                                                  Going to the cinema</a:t>
            </a:r>
          </a:p>
          <a:p>
            <a:r>
              <a:rPr lang="en-US" dirty="0" smtClean="0"/>
              <a:t>Reading books,  magazines                      Making models, toys</a:t>
            </a:r>
          </a:p>
          <a:p>
            <a:r>
              <a:rPr lang="en-US" dirty="0" smtClean="0"/>
              <a:t>Painting                                                      Visiting museums</a:t>
            </a:r>
          </a:p>
          <a:p>
            <a:r>
              <a:rPr lang="en-US" dirty="0" smtClean="0"/>
              <a:t>Music                                                          Going to the  shops </a:t>
            </a:r>
          </a:p>
          <a:p>
            <a:r>
              <a:rPr lang="en-US" dirty="0" smtClean="0"/>
              <a:t>Meeting friends                                          Collecting things</a:t>
            </a:r>
          </a:p>
          <a:p>
            <a:r>
              <a:rPr lang="en-US" dirty="0" smtClean="0"/>
              <a:t>Taking photos                                            Talking on the phone</a:t>
            </a:r>
            <a:br>
              <a:rPr lang="en-US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19256" cy="140439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Choose 3  pastimes that  you like and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    3     you   don’t    like  at  all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0F0F0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228</TotalTime>
  <Words>383</Words>
  <Application>Microsoft Office PowerPoint</Application>
  <PresentationFormat>Экран (4:3)</PresentationFormat>
  <Paragraphs>99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Слайд 2</vt:lpstr>
      <vt:lpstr>Слайд 3</vt:lpstr>
      <vt:lpstr> </vt:lpstr>
      <vt:lpstr>Слайд 5</vt:lpstr>
      <vt:lpstr>    Unscramble the words! </vt:lpstr>
      <vt:lpstr> Match the words and make up word combinations. </vt:lpstr>
      <vt:lpstr>Use the verbs in brackets in past simple</vt:lpstr>
      <vt:lpstr>Choose 3  pastimes that  you like and      3     you   don’t    like  at  all</vt:lpstr>
      <vt:lpstr>Speak about your choice</vt:lpstr>
      <vt:lpstr>Miranda’s interests  and  hobbies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favourite  pastimes </dc:title>
  <cp:lastModifiedBy>RePack by SPecialiST</cp:lastModifiedBy>
  <cp:revision>28</cp:revision>
  <dcterms:modified xsi:type="dcterms:W3CDTF">2017-03-17T14:35:26Z</dcterms:modified>
</cp:coreProperties>
</file>