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0" r:id="rId5"/>
    <p:sldId id="261" r:id="rId6"/>
    <p:sldId id="263" r:id="rId7"/>
    <p:sldId id="264" r:id="rId8"/>
    <p:sldId id="269" r:id="rId9"/>
    <p:sldId id="267" r:id="rId10"/>
    <p:sldId id="270" r:id="rId11"/>
    <p:sldId id="266" r:id="rId12"/>
    <p:sldId id="272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 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2.0000000000000014E-2</c:v>
                </c:pt>
                <c:pt idx="1">
                  <c:v>0.34000000000000025</c:v>
                </c:pt>
                <c:pt idx="2">
                  <c:v>0.64000000000000035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 </c:v>
                </c:pt>
                <c:pt idx="2">
                  <c:v>Низкий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0.31000000000000016</c:v>
                </c:pt>
                <c:pt idx="1">
                  <c:v>0.62000000000000033</c:v>
                </c:pt>
                <c:pt idx="2">
                  <c:v>7.0000000000000034E-2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 </c:v>
                </c:pt>
                <c:pt idx="2">
                  <c:v>Низкий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box"/>
        <c:axId val="80719232"/>
        <c:axId val="80721024"/>
        <c:axId val="0"/>
      </c:bar3DChart>
      <c:catAx>
        <c:axId val="80719232"/>
        <c:scaling>
          <c:orientation val="minMax"/>
        </c:scaling>
        <c:axPos val="b"/>
        <c:tickLblPos val="nextTo"/>
        <c:crossAx val="80721024"/>
        <c:crosses val="autoZero"/>
        <c:auto val="1"/>
        <c:lblAlgn val="ctr"/>
        <c:lblOffset val="100"/>
      </c:catAx>
      <c:valAx>
        <c:axId val="80721024"/>
        <c:scaling>
          <c:orientation val="minMax"/>
        </c:scaling>
        <c:axPos val="l"/>
        <c:majorGridlines/>
        <c:numFmt formatCode="0%" sourceLinked="1"/>
        <c:tickLblPos val="nextTo"/>
        <c:crossAx val="80719232"/>
        <c:crosses val="autoZero"/>
        <c:crossBetween val="between"/>
      </c:valAx>
    </c:plotArea>
    <c:legend>
      <c:legendPos val="b"/>
      <c:legendEntry>
        <c:idx val="2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11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00100" y="2357430"/>
            <a:ext cx="7000924" cy="1500198"/>
          </a:xfrm>
          <a:prstGeom prst="roundRect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43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/>
              <a:t>Р</a:t>
            </a:r>
            <a:r>
              <a:rPr lang="ru-RU" sz="3200" b="1" i="1" dirty="0" smtClean="0"/>
              <a:t>анняя профориентация в ДОУ </a:t>
            </a:r>
            <a:endParaRPr lang="ru-RU" sz="3200" b="1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214810" y="6211669"/>
            <a:ext cx="507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00FF"/>
                </a:solidFill>
              </a:rPr>
              <a:t>Выполнил: </a:t>
            </a:r>
            <a:r>
              <a:rPr lang="ru-RU" dirty="0" smtClean="0">
                <a:solidFill>
                  <a:srgbClr val="0000FF"/>
                </a:solidFill>
              </a:rPr>
              <a:t>Сидорова Татьяна Александровна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воспитатель 1 квалификационной категории</a:t>
            </a:r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prstClr val="black"/>
                </a:solidFill>
              </a:rPr>
              <a:t>План реализации проекта: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285852" y="1600200"/>
            <a:ext cx="7400948" cy="452596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i="1" dirty="0" smtClean="0"/>
              <a:t>Основной этап (Работа с детьми)</a:t>
            </a:r>
          </a:p>
          <a:p>
            <a:r>
              <a:rPr lang="ru-RU" sz="2200" dirty="0" smtClean="0"/>
              <a:t>Дидактические игры: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«Поймай – скажи»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«Кому что нужно?»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«Все о профессиях»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«Определи по предмету профессию»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«Исправь ошибку»</a:t>
            </a:r>
          </a:p>
          <a:p>
            <a:r>
              <a:rPr lang="ru-RU" sz="2200" dirty="0" err="1" smtClean="0"/>
              <a:t>Квест</a:t>
            </a:r>
            <a:r>
              <a:rPr lang="ru-RU" sz="2200" dirty="0" smtClean="0"/>
              <a:t> игры:</a:t>
            </a:r>
          </a:p>
          <a:p>
            <a:pPr lvl="1">
              <a:buFont typeface="Wingdings" pitchFamily="2" charset="2"/>
              <a:buChar char="Ø"/>
            </a:pPr>
            <a:r>
              <a:rPr lang="ru-RU" sz="1800" dirty="0" smtClean="0"/>
              <a:t> «</a:t>
            </a:r>
            <a:r>
              <a:rPr lang="ru-RU" sz="2000" dirty="0" smtClean="0"/>
              <a:t>Город </a:t>
            </a:r>
            <a:r>
              <a:rPr lang="ru-RU" sz="2000" dirty="0" err="1" smtClean="0"/>
              <a:t>профессиий</a:t>
            </a:r>
            <a:r>
              <a:rPr lang="ru-RU" sz="2000" dirty="0" smtClean="0"/>
              <a:t>»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«Путешествие в страну профессий»</a:t>
            </a:r>
          </a:p>
          <a:p>
            <a:r>
              <a:rPr lang="ru-RU" sz="2200" dirty="0" smtClean="0"/>
              <a:t>Непрерывная  образовательная деятельность (по всем образовательным областям 1-2 раза в неделю)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План реализации проекта: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algn="ctr"/>
            <a:r>
              <a:rPr lang="ru-RU" sz="2400" b="1" i="1" dirty="0" smtClean="0"/>
              <a:t>Заключительный этап</a:t>
            </a:r>
          </a:p>
          <a:p>
            <a:r>
              <a:rPr lang="ru-RU" sz="2200" dirty="0" smtClean="0"/>
              <a:t>Обработка и оформление материалов проекта</a:t>
            </a:r>
          </a:p>
          <a:p>
            <a:r>
              <a:rPr lang="ru-RU" sz="2200" dirty="0" smtClean="0"/>
              <a:t>Фотовыставка и представление альбомов выполненных в ходе реализации проекта</a:t>
            </a:r>
          </a:p>
          <a:p>
            <a:r>
              <a:rPr lang="ru-RU" sz="2200" dirty="0" smtClean="0"/>
              <a:t>Расширение предметно-развивающей среды с привлечением родителей</a:t>
            </a:r>
          </a:p>
          <a:p>
            <a:r>
              <a:rPr lang="ru-RU" sz="2200" dirty="0" smtClean="0"/>
              <a:t>Рекомендации по ознакомлению детей с профессиями родителей</a:t>
            </a:r>
          </a:p>
          <a:p>
            <a:r>
              <a:rPr lang="ru-RU" sz="2200" dirty="0" smtClean="0"/>
              <a:t>Родительское собрание «Ярмарка профессий»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Результативность проекта</a:t>
            </a:r>
            <a:endParaRPr lang="ru-RU" sz="40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857224" y="1857364"/>
          <a:ext cx="7215238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4000" dirty="0" smtClean="0"/>
              <a:t>Вывод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1142984"/>
            <a:ext cx="8643998" cy="5572164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ts val="1000"/>
              <a:buNone/>
              <a:tabLst>
                <a:tab pos="457200" algn="l"/>
              </a:tabLst>
            </a:pPr>
            <a:r>
              <a:rPr lang="ru-RU" sz="2200" dirty="0" smtClean="0"/>
              <a:t>В результате проведенной работы в группе была создана среда для расширения и уточнения знаний детей о профессиях и труде взрослых. Дети знают и называют  большое количество профессий, пословиц, поговорок о труде, орудиях труда, могут составить описательный рассказ о профессии. Так же у них сформировалось представление о профессиях своих родителей</a:t>
            </a:r>
            <a:r>
              <a:rPr lang="en-US" sz="2200" dirty="0" smtClean="0"/>
              <a:t> </a:t>
            </a:r>
            <a:r>
              <a:rPr lang="ru-RU" sz="2200" dirty="0" smtClean="0"/>
              <a:t>и работе сотрудников детского сада.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ts val="1000"/>
              <a:buNone/>
              <a:tabLst>
                <a:tab pos="457200" algn="l"/>
              </a:tabLst>
            </a:pPr>
            <a:r>
              <a:rPr lang="ru-RU" sz="2200" dirty="0" smtClean="0"/>
              <a:t>Проделанная работа помогла пробудить интерес  детей к сюжетно-ролевым играм, дети стали  более раскрепощены и самостоятельны. В свободной  деятельности  широко применяют полученные знания. Родители же в свою очередь активно включились в реализацию проекта, оказывали помощь в изготовлении униформы  и атрибутов для игр. Совместные мероприятия посещали от 90% до 95%. </a:t>
            </a:r>
            <a:r>
              <a:rPr lang="ru-RU" sz="2200" dirty="0" smtClean="0"/>
              <a:t>Родители, </a:t>
            </a:r>
            <a:r>
              <a:rPr lang="ru-RU" sz="2200" dirty="0" smtClean="0"/>
              <a:t>на ряду с </a:t>
            </a:r>
            <a:r>
              <a:rPr lang="ru-RU" sz="2200" dirty="0" smtClean="0"/>
              <a:t>педагогами, считают необходимым продолжать работу </a:t>
            </a:r>
            <a:r>
              <a:rPr lang="ru-RU" sz="2200" dirty="0" smtClean="0"/>
              <a:t>по ранней профориентации в детском саду.</a:t>
            </a:r>
          </a:p>
          <a:p>
            <a:pPr lvl="0" algn="just">
              <a:spcBef>
                <a:spcPts val="0"/>
              </a:spcBef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.</a:t>
            </a:r>
            <a:endParaRPr lang="ru-RU" sz="1800" dirty="0" smtClean="0">
              <a:solidFill>
                <a:prstClr val="black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200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Цель и </a:t>
            </a:r>
            <a:r>
              <a:rPr lang="ru-RU" sz="4000" dirty="0" smtClean="0"/>
              <a:t>задачи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4714908"/>
          </a:xfrm>
        </p:spPr>
        <p:txBody>
          <a:bodyPr>
            <a:normAutofit fontScale="85000" lnSpcReduction="10000"/>
          </a:bodyPr>
          <a:lstStyle/>
          <a:p>
            <a:r>
              <a:rPr lang="ru-RU" sz="2400" b="1" dirty="0" smtClean="0"/>
              <a:t>Цель:</a:t>
            </a:r>
            <a:r>
              <a:rPr lang="ru-RU" sz="2400" dirty="0" smtClean="0"/>
              <a:t> ознакомление детей </a:t>
            </a:r>
            <a:r>
              <a:rPr lang="ru-RU" sz="2400" dirty="0" smtClean="0"/>
              <a:t>с разнообразием </a:t>
            </a:r>
            <a:r>
              <a:rPr lang="ru-RU" sz="2400" dirty="0" smtClean="0"/>
              <a:t>мира профессий </a:t>
            </a:r>
            <a:r>
              <a:rPr lang="ru-RU" sz="2400" dirty="0" smtClean="0"/>
              <a:t>и важностью труда в любой профессиональной </a:t>
            </a:r>
            <a:r>
              <a:rPr lang="ru-RU" sz="2400" dirty="0" smtClean="0"/>
              <a:t>деятельности и жизни людей. </a:t>
            </a:r>
            <a:endParaRPr lang="ru-RU" sz="2400" dirty="0" smtClean="0"/>
          </a:p>
          <a:p>
            <a:r>
              <a:rPr lang="ru-RU" sz="2400" b="1" dirty="0" smtClean="0"/>
              <a:t>Задачи:</a:t>
            </a:r>
            <a:endParaRPr lang="ru-RU" sz="2400" dirty="0" smtClean="0"/>
          </a:p>
          <a:p>
            <a:r>
              <a:rPr lang="ru-RU" sz="2400" dirty="0" smtClean="0"/>
              <a:t>способствовать </a:t>
            </a:r>
            <a:r>
              <a:rPr lang="ru-RU" sz="2400" dirty="0" smtClean="0"/>
              <a:t>формированию положительного отношения и уважения к труду, к людям разных профессий;   </a:t>
            </a:r>
          </a:p>
          <a:p>
            <a:r>
              <a:rPr lang="ru-RU" sz="2400" dirty="0" smtClean="0"/>
              <a:t>развитие коммуникативных способностей, расширение и активизация словаря по </a:t>
            </a:r>
            <a:r>
              <a:rPr lang="ru-RU" sz="2400" dirty="0" smtClean="0"/>
              <a:t>теме; </a:t>
            </a:r>
            <a:endParaRPr lang="ru-RU" sz="2400" dirty="0" smtClean="0"/>
          </a:p>
          <a:p>
            <a:r>
              <a:rPr lang="ru-RU" sz="2400" dirty="0" smtClean="0"/>
              <a:t>расширение кругозора и познавательного интереса детей;  </a:t>
            </a:r>
          </a:p>
          <a:p>
            <a:r>
              <a:rPr lang="ru-RU" sz="2400" dirty="0" smtClean="0"/>
              <a:t>обогащение сюжетно-ролевых игр детей; </a:t>
            </a:r>
          </a:p>
          <a:p>
            <a:r>
              <a:rPr lang="ru-RU" sz="2400" dirty="0" smtClean="0"/>
              <a:t>Обучение</a:t>
            </a:r>
            <a:r>
              <a:rPr lang="ru-RU" sz="2400" dirty="0" smtClean="0"/>
              <a:t> способам взаимодействия </a:t>
            </a:r>
            <a:r>
              <a:rPr lang="ru-RU" sz="2400" dirty="0" smtClean="0"/>
              <a:t>детей со</a:t>
            </a:r>
            <a:r>
              <a:rPr lang="ru-RU" sz="2400" dirty="0" smtClean="0"/>
              <a:t> сверстниками в командных играх;   </a:t>
            </a:r>
          </a:p>
          <a:p>
            <a:r>
              <a:rPr lang="ru-RU" sz="2400" dirty="0" smtClean="0"/>
              <a:t>создание условий для закрепления представлений о трудовых действиях, совершаемых взрослыми, о результатах труда, об оборудовании, через различные формы работы и виды деятельности.</a:t>
            </a:r>
            <a:endParaRPr lang="ru-RU" sz="26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Актуальность</a:t>
            </a:r>
            <a:endParaRPr lang="ru-RU" sz="40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285860"/>
            <a:ext cx="8229600" cy="521497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dirty="0" smtClean="0"/>
              <a:t>      </a:t>
            </a:r>
            <a:r>
              <a:rPr lang="ru-RU" sz="2200" dirty="0" smtClean="0"/>
              <a:t>	Проведя </a:t>
            </a:r>
            <a:r>
              <a:rPr lang="ru-RU" sz="2200" dirty="0" smtClean="0"/>
              <a:t>педагогическое наблюдение, беседу с детьми и родителями, мы выявили проблему, что дети дошкольного возраста мало знают  о профессиях, в частности о профессиях своих родителей. </a:t>
            </a:r>
            <a:r>
              <a:rPr lang="ru-RU" sz="2200" dirty="0" smtClean="0"/>
              <a:t>Так </a:t>
            </a:r>
            <a:r>
              <a:rPr lang="ru-RU" sz="2200" dirty="0" smtClean="0"/>
              <a:t>же идеи профориентации заложены в программе обучения и воспитания в детском саду в разделе ознакомления с профессиями и трудом взрослых и является частью образовательно-воспитательного процесса и социализации ребенка в детском саду. Проблема ранней профориентации в детском саду является инновационной. Если мы начнем говорить о ценности труда и профессий с дошкольного детства, то возможно наши дети с гордостью будут рассказывать о профессиях и вопрос «Кем быть?» не застанет их </a:t>
            </a:r>
            <a:r>
              <a:rPr lang="ru-RU" sz="2200" dirty="0" smtClean="0"/>
              <a:t>врасплох в будущем</a:t>
            </a:r>
            <a:r>
              <a:rPr lang="ru-RU" sz="2200" dirty="0" smtClean="0"/>
              <a:t>. </a:t>
            </a:r>
            <a:r>
              <a:rPr lang="ru-RU" sz="2200" dirty="0" smtClean="0"/>
              <a:t>Поразмыслив о реалиях современности, решили разработать проект, который направлен на раннюю профориентацию детей в нашей группе. </a:t>
            </a:r>
            <a:endParaRPr lang="ru-RU" sz="2200" dirty="0" smtClean="0"/>
          </a:p>
          <a:p>
            <a:endParaRPr lang="ru-RU" sz="2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785794"/>
            <a:ext cx="7543824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Проект«Все работы хороши – выбирай на вкус»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928802"/>
            <a:ext cx="6900882" cy="390050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ru-RU" sz="2800" b="1" dirty="0" smtClean="0"/>
              <a:t>Вид проекта</a:t>
            </a:r>
            <a:r>
              <a:rPr lang="ru-RU" sz="2800" dirty="0" smtClean="0"/>
              <a:t>: познавательный, игровой, творческий</a:t>
            </a:r>
          </a:p>
          <a:p>
            <a:pPr>
              <a:lnSpc>
                <a:spcPct val="120000"/>
              </a:lnSpc>
            </a:pPr>
            <a:r>
              <a:rPr lang="ru-RU" sz="2800" b="1" dirty="0" smtClean="0"/>
              <a:t>Сроки реализации</a:t>
            </a:r>
            <a:r>
              <a:rPr lang="ru-RU" sz="2800" dirty="0" smtClean="0"/>
              <a:t>: долгосрочный (с сентября </a:t>
            </a:r>
            <a:r>
              <a:rPr lang="ru-RU" sz="2800" dirty="0" smtClean="0"/>
              <a:t>по май)</a:t>
            </a:r>
            <a:endParaRPr lang="ru-RU" sz="2800" dirty="0" smtClean="0"/>
          </a:p>
          <a:p>
            <a:pPr>
              <a:lnSpc>
                <a:spcPct val="120000"/>
              </a:lnSpc>
            </a:pPr>
            <a:r>
              <a:rPr lang="ru-RU" sz="2800" b="1" dirty="0" smtClean="0"/>
              <a:t>Участники</a:t>
            </a:r>
            <a:r>
              <a:rPr lang="ru-RU" sz="2800" dirty="0" smtClean="0"/>
              <a:t>: дети средней группы, родители воспитанников, воспитатели</a:t>
            </a:r>
          </a:p>
          <a:p>
            <a:pPr>
              <a:lnSpc>
                <a:spcPct val="120000"/>
              </a:lnSpc>
            </a:pPr>
            <a:r>
              <a:rPr lang="ru-RU" sz="2800" b="1" dirty="0" smtClean="0"/>
              <a:t>Формы работы: </a:t>
            </a:r>
            <a:r>
              <a:rPr lang="ru-RU" sz="2800" dirty="0" smtClean="0"/>
              <a:t>игры (сюжетно-</a:t>
            </a:r>
            <a:r>
              <a:rPr lang="ru-RU" sz="2800" dirty="0" smtClean="0"/>
              <a:t>ролевые</a:t>
            </a:r>
            <a:r>
              <a:rPr lang="ru-RU" sz="2800" dirty="0" smtClean="0"/>
              <a:t>, </a:t>
            </a:r>
            <a:r>
              <a:rPr lang="ru-RU" sz="2800" dirty="0" err="1" smtClean="0"/>
              <a:t>квест</a:t>
            </a:r>
            <a:r>
              <a:rPr lang="ru-RU" sz="2800" dirty="0" smtClean="0"/>
              <a:t>, дидактические, </a:t>
            </a:r>
            <a:r>
              <a:rPr lang="ru-RU" sz="2800" dirty="0" smtClean="0"/>
              <a:t>инсценировки),           экскурсии</a:t>
            </a:r>
            <a:r>
              <a:rPr lang="ru-RU" sz="2800" dirty="0" smtClean="0"/>
              <a:t>, наблюдения, НОД, чтение литературы, работа с родителями, встреча с интересными людьми,  продуктивная деятельность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Ожидаемые результаты: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14422"/>
            <a:ext cx="8472518" cy="4786345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Владение детьми представлением о разных профессиях и  обобщающим понятием «профессия»</a:t>
            </a:r>
          </a:p>
          <a:p>
            <a:r>
              <a:rPr lang="ru-RU" sz="2400" dirty="0" smtClean="0"/>
              <a:t>Умение детей узнавать и называть профессию</a:t>
            </a:r>
          </a:p>
          <a:p>
            <a:r>
              <a:rPr lang="ru-RU" sz="2400" dirty="0" smtClean="0"/>
              <a:t>Создание альбома «Профессии наших родителей»</a:t>
            </a:r>
          </a:p>
          <a:p>
            <a:r>
              <a:rPr lang="ru-RU" sz="2400" dirty="0" smtClean="0"/>
              <a:t>Оформление книги «Стихи и загадки о профессиях»</a:t>
            </a:r>
          </a:p>
          <a:p>
            <a:r>
              <a:rPr lang="ru-RU" sz="2400" dirty="0" smtClean="0"/>
              <a:t>Умение детей имитировать работу людей в ходе сюжетно-ролевых  игр.</a:t>
            </a:r>
          </a:p>
          <a:p>
            <a:pPr>
              <a:buNone/>
            </a:pPr>
            <a:r>
              <a:rPr lang="ru-RU" sz="2400" b="1" dirty="0" smtClean="0"/>
              <a:t> Обеспечение:</a:t>
            </a:r>
            <a:endParaRPr lang="ru-RU" sz="2400" dirty="0" smtClean="0"/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 развивающие и сюжетные игры,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 наглядно-дидактические пособия;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 предметно-развивающая среда;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 выставки, художественная литература</a:t>
            </a: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План реализации проекта: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14480" y="1600201"/>
            <a:ext cx="6972320" cy="3257559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Подготовительный этап</a:t>
            </a:r>
            <a:endParaRPr lang="ru-RU" i="1" dirty="0" smtClean="0"/>
          </a:p>
          <a:p>
            <a:pPr>
              <a:lnSpc>
                <a:spcPct val="120000"/>
              </a:lnSpc>
            </a:pPr>
            <a:r>
              <a:rPr lang="ru-RU" dirty="0" smtClean="0"/>
              <a:t>С</a:t>
            </a:r>
            <a:r>
              <a:rPr lang="ru-RU" sz="2600" dirty="0" smtClean="0"/>
              <a:t>оставление плана деятельности</a:t>
            </a:r>
          </a:p>
          <a:p>
            <a:pPr>
              <a:lnSpc>
                <a:spcPct val="120000"/>
              </a:lnSpc>
            </a:pPr>
            <a:r>
              <a:rPr lang="ru-RU" sz="2600" dirty="0" smtClean="0"/>
              <a:t>Подбор дидактического и демонстрационного материала</a:t>
            </a:r>
          </a:p>
          <a:p>
            <a:pPr>
              <a:lnSpc>
                <a:spcPct val="120000"/>
              </a:lnSpc>
            </a:pPr>
            <a:r>
              <a:rPr lang="ru-RU" sz="2600" dirty="0" smtClean="0"/>
              <a:t>Создание условий для реализации проекта</a:t>
            </a:r>
          </a:p>
          <a:p>
            <a:pPr>
              <a:lnSpc>
                <a:spcPct val="120000"/>
              </a:lnSpc>
            </a:pPr>
            <a:r>
              <a:rPr lang="ru-RU" sz="2600" dirty="0" smtClean="0"/>
              <a:t>Изготовление костюмов и атрибутов для сюжетно-ролевых игр</a:t>
            </a:r>
          </a:p>
          <a:p>
            <a:pPr>
              <a:lnSpc>
                <a:spcPct val="120000"/>
              </a:lnSpc>
            </a:pPr>
            <a:r>
              <a:rPr lang="ru-RU" sz="2600" dirty="0" smtClean="0"/>
              <a:t>Ознакомление родителей с планом проекта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План реализации проекта:</a:t>
            </a:r>
            <a:endParaRPr lang="ru-RU" sz="40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/>
              <a:t>Основной этап (Работа с родителями)</a:t>
            </a:r>
          </a:p>
          <a:p>
            <a:r>
              <a:rPr lang="ru-RU" sz="2200" dirty="0" smtClean="0"/>
              <a:t>Родительские собрания 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«Удивительный мир профессий»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«Где и кем работают мои родители»</a:t>
            </a:r>
          </a:p>
          <a:p>
            <a:r>
              <a:rPr lang="ru-RU" sz="2200" dirty="0" smtClean="0"/>
              <a:t>Оформление родительского уголка: 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«Знакомство детей с профессиями»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«Все работы хороши»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«Формирование интереса детей к людям разных профессий»</a:t>
            </a:r>
          </a:p>
          <a:p>
            <a:r>
              <a:rPr lang="ru-RU" sz="2200" dirty="0" smtClean="0"/>
              <a:t>Совместная деятельность родителей, детей и воспитателей в оформлении тематических альбомов</a:t>
            </a:r>
          </a:p>
          <a:p>
            <a:r>
              <a:rPr lang="ru-RU" sz="2200" dirty="0" smtClean="0"/>
              <a:t>Фотовыставка «Папа и мама на работе»</a:t>
            </a:r>
          </a:p>
          <a:p>
            <a:r>
              <a:rPr lang="ru-RU" sz="2200" dirty="0" smtClean="0"/>
              <a:t>Пополнение предметно-развивающей среды, изготовление атрибутов к сюжетно-ролевым играм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prstClr val="black"/>
                </a:solidFill>
              </a:rPr>
              <a:t>План реализации проекта: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/>
              <a:t>Основной этап (Работа с детьми)</a:t>
            </a:r>
          </a:p>
          <a:p>
            <a:r>
              <a:rPr lang="ru-RU" sz="2200" dirty="0" smtClean="0"/>
              <a:t>Чтение художественной литературы: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Д, </a:t>
            </a:r>
            <a:r>
              <a:rPr lang="ru-RU" sz="2000" dirty="0" err="1" smtClean="0"/>
              <a:t>Родари</a:t>
            </a:r>
            <a:r>
              <a:rPr lang="ru-RU" sz="2000" dirty="0" smtClean="0"/>
              <a:t>  «Чем пахнут ремесла?», «Какого цвета ремесла?»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В. Маяковский «Кем быть»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С. </a:t>
            </a:r>
            <a:r>
              <a:rPr lang="ru-RU" sz="2000" dirty="0" err="1" smtClean="0"/>
              <a:t>Баруздин</a:t>
            </a:r>
            <a:r>
              <a:rPr lang="ru-RU" sz="2000" dirty="0" smtClean="0"/>
              <a:t> «Кто построил этот дом?»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Е. Пермяк «Мамина работа»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Б. </a:t>
            </a:r>
            <a:r>
              <a:rPr lang="ru-RU" sz="2000" dirty="0" err="1" smtClean="0"/>
              <a:t>Заходер</a:t>
            </a:r>
            <a:r>
              <a:rPr lang="ru-RU" sz="2000" dirty="0" smtClean="0"/>
              <a:t> «Портниха»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С. Михалков «Дядя Степа»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С. Маршак «А что у вас?»</a:t>
            </a:r>
          </a:p>
          <a:p>
            <a:r>
              <a:rPr lang="ru-RU" sz="2200" dirty="0" smtClean="0"/>
              <a:t>Выставка книг в книжном уголке</a:t>
            </a:r>
          </a:p>
          <a:p>
            <a:r>
              <a:rPr lang="ru-RU" sz="2200" dirty="0" smtClean="0"/>
              <a:t>Заучивание стихов и пословиц о профессиях</a:t>
            </a:r>
          </a:p>
          <a:p>
            <a:r>
              <a:rPr lang="ru-RU" sz="2200" dirty="0" smtClean="0"/>
              <a:t>Пальчиковая гимнастика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План реализации проекта: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429288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/>
              <a:t>Основной этап (Работа с детьми)</a:t>
            </a:r>
          </a:p>
          <a:p>
            <a:r>
              <a:rPr lang="ru-RU" sz="2200" dirty="0" smtClean="0"/>
              <a:t>Экскурсии по ознакомлению с профессиями в детском саду: 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Прачечная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Пищеблок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Медицинский кабинет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Кабинет заведующего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Дворницкая</a:t>
            </a:r>
          </a:p>
          <a:p>
            <a:r>
              <a:rPr lang="ru-RU" sz="2200" dirty="0" smtClean="0"/>
              <a:t>Сюжетно-ролевые игры: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«Автобус», сюжет  «Поездка в магазин игрушек»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«Поликлиника», сюжет «На прием к детскому врачу»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«Магазин», сюжет «За покупками в продуктовый магазин»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«Мастерская»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«Ателье», сюжет «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«Строители»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1056</TotalTime>
  <Words>593</Words>
  <PresentationFormat>Экран (4:3)</PresentationFormat>
  <Paragraphs>102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Цель и задачи</vt:lpstr>
      <vt:lpstr>Актуальность</vt:lpstr>
      <vt:lpstr>Проект«Все работы хороши – выбирай на вкус»  </vt:lpstr>
      <vt:lpstr>Ожидаемые результаты:</vt:lpstr>
      <vt:lpstr>План реализации проекта:</vt:lpstr>
      <vt:lpstr>План реализации проекта:</vt:lpstr>
      <vt:lpstr>План реализации проекта:</vt:lpstr>
      <vt:lpstr>План реализации проекта:</vt:lpstr>
      <vt:lpstr>План реализации проекта:</vt:lpstr>
      <vt:lpstr>План реализации проекта:</vt:lpstr>
      <vt:lpstr>Результативность проекта</vt:lpstr>
      <vt:lpstr>Вывод: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Sidorov</dc:creator>
  <cp:lastModifiedBy>Sidorov</cp:lastModifiedBy>
  <cp:revision>105</cp:revision>
  <dcterms:created xsi:type="dcterms:W3CDTF">2019-01-07T03:08:08Z</dcterms:created>
  <dcterms:modified xsi:type="dcterms:W3CDTF">2019-01-10T16:27:17Z</dcterms:modified>
</cp:coreProperties>
</file>