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56" r:id="rId3"/>
    <p:sldId id="257" r:id="rId4"/>
    <p:sldId id="258" r:id="rId5"/>
    <p:sldId id="260" r:id="rId6"/>
    <p:sldId id="271" r:id="rId7"/>
    <p:sldId id="261" r:id="rId8"/>
    <p:sldId id="27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4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/>
          <a:lstStyle/>
          <a:p>
            <a:r>
              <a:rPr lang="ru-RU" dirty="0" smtClean="0"/>
              <a:t>ПЕДСОВЕТ №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6984776" cy="4082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«ПСИХОЛОГО-педагогическое сопровождение развития профессиональной компетентности педагога»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8" y="1556792"/>
            <a:ext cx="6967580" cy="489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8" y="0"/>
            <a:ext cx="9133656" cy="1520280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увлечённый!!!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6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2407873"/>
            <a:ext cx="5040560" cy="3775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497" y="0"/>
            <a:ext cx="91440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сопереживающий!!!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24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2492896"/>
            <a:ext cx="525658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87016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– позитивный!!!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97848"/>
            <a:ext cx="6840760" cy="512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– ЭКСПЕРИМЕНТАТОР!!!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45" y="1565918"/>
            <a:ext cx="7285447" cy="4743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- ИНТЕЛЛИГЕНТ!!!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2398516"/>
            <a:ext cx="4608512" cy="4270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– мастер любых видов спорта!!!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6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76875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622" y="0"/>
            <a:ext cx="9166621" cy="154766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с чувством юмора!!!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5835345" cy="4171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 – интеллектуал!!!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8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8541" y="2132855"/>
            <a:ext cx="4561691" cy="450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8" y="8190"/>
            <a:ext cx="9133656" cy="1548601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Ну очень креативный учитель!!!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5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Учитель- динозавр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208912" cy="5184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484784"/>
            <a:ext cx="590465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04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1916832"/>
            <a:ext cx="453650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00811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 – любитель старины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1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632848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Учитель, у которого на уроках можно выспаться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43764"/>
            <a:ext cx="7704856" cy="5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Учитель, сам засыпающий во время урока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2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33670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Учитель, убежденный, что он – царь, просто царь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2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76805"/>
            <a:ext cx="7200800" cy="480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Учитель, вечно чем-то раздраженный</a:t>
            </a:r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?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768752" cy="47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собирающий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объединяющий команды!!!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0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489654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Учитель, полный творческих идей !!!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25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106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ПЕДСОВЕТ № 2</vt:lpstr>
      <vt:lpstr>Учитель- динозавр?</vt:lpstr>
      <vt:lpstr>Учитель – любитель старины?</vt:lpstr>
      <vt:lpstr>Учитель, у которого на уроках можно выспаться?</vt:lpstr>
      <vt:lpstr>Учитель, сам засыпающий во время урока?</vt:lpstr>
      <vt:lpstr>Учитель, убежденный, что он – царь, просто царь?</vt:lpstr>
      <vt:lpstr>Учитель, вечно чем-то раздраженный?</vt:lpstr>
      <vt:lpstr>Учитель, собирающий и объединяющий команды!!!</vt:lpstr>
      <vt:lpstr>Учитель, полный творческих идей !!!</vt:lpstr>
      <vt:lpstr>Учитель увлечённый!!!</vt:lpstr>
      <vt:lpstr>Учитель сопереживающий!!!</vt:lpstr>
      <vt:lpstr>УЧИТЕЛЬ – позитивный!!!</vt:lpstr>
      <vt:lpstr>УЧИТЕЛЬ – ЭКСПЕРИМЕНТАТОР!!!</vt:lpstr>
      <vt:lpstr>УЧИТЕЛЬ - ИНТЕЛЛИГЕНТ!!!</vt:lpstr>
      <vt:lpstr>Учитель – мастер любых видов спорта!!!</vt:lpstr>
      <vt:lpstr>Учитель с чувством юмора!!!</vt:lpstr>
      <vt:lpstr>Учитель – интеллектуал!!!</vt:lpstr>
      <vt:lpstr>Ну очень креативный учитель!!!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 динозавр?</dc:title>
  <dc:creator>Пользователь</dc:creator>
  <cp:lastModifiedBy>Пользователь</cp:lastModifiedBy>
  <cp:revision>9</cp:revision>
  <dcterms:created xsi:type="dcterms:W3CDTF">2018-11-06T14:06:25Z</dcterms:created>
  <dcterms:modified xsi:type="dcterms:W3CDTF">2018-11-07T05:27:04Z</dcterms:modified>
</cp:coreProperties>
</file>