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58" r:id="rId2"/>
    <p:sldId id="259" r:id="rId3"/>
    <p:sldId id="266" r:id="rId4"/>
    <p:sldId id="264" r:id="rId5"/>
    <p:sldId id="261" r:id="rId6"/>
    <p:sldId id="262" r:id="rId7"/>
    <p:sldId id="263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C1B3A-F1CD-49E0-BE7E-DBCFBA8CCFA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4FA78-AEE7-49AF-98A4-07CC5F29D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D2E0CA3-DA74-4420-B13E-0CF28FD7DCCB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385D778-BC31-42C5-AED5-A47484B5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по русскому языку во 2 классе по теме: «Связь слов-предметов и слов-признаков».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Учитель начальных классов ГБОУ гимназии № 363 </a:t>
            </a:r>
            <a:r>
              <a:rPr lang="ru-RU" b="1" smtClean="0"/>
              <a:t>Самуйлова</a:t>
            </a:r>
            <a:r>
              <a:rPr lang="ru-RU" b="1" smtClean="0"/>
              <a:t> </a:t>
            </a:r>
            <a:r>
              <a:rPr lang="ru-RU" b="1" dirty="0" smtClean="0"/>
              <a:t>Светлана Альбертовна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500" dirty="0" smtClean="0">
                <a:solidFill>
                  <a:schemeClr val="tx1"/>
                </a:solidFill>
              </a:rPr>
              <a:t>С приходом осени на улице стало холоднее и солнце светит реже.</a:t>
            </a:r>
            <a:endParaRPr lang="ru-RU" sz="3500" dirty="0">
              <a:solidFill>
                <a:schemeClr val="tx1"/>
              </a:solidFill>
            </a:endParaRP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ru-RU" dirty="0" smtClean="0"/>
              <a:t>Мокрая</a:t>
            </a:r>
          </a:p>
          <a:p>
            <a:r>
              <a:rPr lang="ru-RU" dirty="0" smtClean="0"/>
              <a:t>Трава</a:t>
            </a:r>
          </a:p>
          <a:p>
            <a:r>
              <a:rPr lang="ru-RU" dirty="0" smtClean="0"/>
              <a:t>Дождливая</a:t>
            </a:r>
          </a:p>
          <a:p>
            <a:r>
              <a:rPr lang="ru-RU" dirty="0" smtClean="0"/>
              <a:t>Погода</a:t>
            </a:r>
          </a:p>
          <a:p>
            <a:r>
              <a:rPr lang="ru-RU" dirty="0" smtClean="0"/>
              <a:t>Осенний</a:t>
            </a:r>
          </a:p>
          <a:p>
            <a:r>
              <a:rPr lang="ru-RU" dirty="0" smtClean="0"/>
              <a:t>Дорога</a:t>
            </a:r>
          </a:p>
          <a:p>
            <a:r>
              <a:rPr lang="ru-RU" dirty="0" err="1" smtClean="0"/>
              <a:t>Ветренная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ru-RU" dirty="0" smtClean="0"/>
              <a:t>Предметы ,явления природы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Признаки предметов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571612"/>
            <a:ext cx="7772400" cy="18288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500" dirty="0" smtClean="0">
                <a:solidFill>
                  <a:schemeClr val="tx1"/>
                </a:solidFill>
              </a:rPr>
              <a:t>Предметы, явления природы: </a:t>
            </a:r>
            <a:r>
              <a:rPr lang="ru-RU" sz="3500" dirty="0" err="1" smtClean="0">
                <a:solidFill>
                  <a:schemeClr val="tx1"/>
                </a:solidFill>
              </a:rPr>
              <a:t>трава,погода,дорога</a:t>
            </a:r>
            <a:r>
              <a:rPr lang="ru-RU" sz="3500" dirty="0" smtClean="0">
                <a:solidFill>
                  <a:schemeClr val="tx1"/>
                </a:solidFill>
              </a:rPr>
              <a:t/>
            </a:r>
            <a:br>
              <a:rPr lang="ru-RU" sz="3500" dirty="0" smtClean="0">
                <a:solidFill>
                  <a:schemeClr val="tx1"/>
                </a:solidFill>
              </a:rPr>
            </a:br>
            <a:r>
              <a:rPr lang="ru-RU" sz="3500" dirty="0" smtClean="0">
                <a:solidFill>
                  <a:schemeClr val="tx1"/>
                </a:solidFill>
              </a:rPr>
              <a:t>признаки предметов: </a:t>
            </a:r>
            <a:r>
              <a:rPr lang="ru-RU" sz="3500" dirty="0" err="1" smtClean="0">
                <a:solidFill>
                  <a:schemeClr val="tx1"/>
                </a:solidFill>
              </a:rPr>
              <a:t>мокрая,дождливая,осенний,ветренная</a:t>
            </a:r>
            <a:r>
              <a:rPr lang="ru-RU" sz="3500" dirty="0" smtClean="0">
                <a:solidFill>
                  <a:schemeClr val="tx1"/>
                </a:solidFill>
              </a:rPr>
              <a:t> </a:t>
            </a:r>
            <a:endParaRPr lang="ru-RU" sz="35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2500" dirty="0" smtClean="0">
                <a:solidFill>
                  <a:schemeClr val="tx1"/>
                </a:solidFill>
              </a:rPr>
              <a:t>Ударили холодные утренники .С  деревьев от дождя падали мокрые листья. Перелётным птицам уже холодно. Только дрозды довольны. Они стаями накинулись на ягоды спелой рябины.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Подберите  к тексту заголовок и ответьте на вопросы. 1.Какие утренники ударили? 2.Какие листья падали с деревьев?3.Что происходит с перелётными птицами?4.Чем довольны дрозды?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500" dirty="0" smtClean="0">
                <a:solidFill>
                  <a:schemeClr val="tx1"/>
                </a:solidFill>
              </a:rPr>
              <a:t>1.Как работала вся группа? 2.Со </a:t>
            </a:r>
            <a:r>
              <a:rPr lang="ru-RU" sz="3500" dirty="0" err="1" smtClean="0">
                <a:solidFill>
                  <a:schemeClr val="tx1"/>
                </a:solidFill>
              </a:rPr>
              <a:t>веми</a:t>
            </a:r>
            <a:r>
              <a:rPr lang="ru-RU" sz="3500" dirty="0" smtClean="0">
                <a:solidFill>
                  <a:schemeClr val="tx1"/>
                </a:solidFill>
              </a:rPr>
              <a:t> ли заданиями справились?3.Оцените вашу работу в </a:t>
            </a:r>
            <a:r>
              <a:rPr lang="ru-RU" sz="3500" dirty="0" err="1" smtClean="0">
                <a:solidFill>
                  <a:schemeClr val="tx1"/>
                </a:solidFill>
              </a:rPr>
              <a:t>группе,раскрасив</a:t>
            </a:r>
            <a:r>
              <a:rPr lang="ru-RU" sz="3500" dirty="0" smtClean="0">
                <a:solidFill>
                  <a:schemeClr val="tx1"/>
                </a:solidFill>
              </a:rPr>
              <a:t> осенний кленовый листочек.</a:t>
            </a:r>
            <a:endParaRPr lang="ru-RU" sz="35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Распределите слова по группам: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643314"/>
            <a:ext cx="7772400" cy="914400"/>
          </a:xfrm>
        </p:spPr>
        <p:txBody>
          <a:bodyPr>
            <a:normAutofit fontScale="25000" lnSpcReduction="20000"/>
          </a:bodyPr>
          <a:lstStyle/>
          <a:p>
            <a:r>
              <a:rPr lang="ru-RU" sz="11300" dirty="0" smtClean="0">
                <a:solidFill>
                  <a:schemeClr val="tx1"/>
                </a:solidFill>
              </a:rPr>
              <a:t>Ветер ,осенний ,солнце, снег, первый ,сильный, тёплое,</a:t>
            </a:r>
          </a:p>
          <a:p>
            <a:r>
              <a:rPr lang="ru-RU" sz="11300" dirty="0" smtClean="0">
                <a:solidFill>
                  <a:schemeClr val="tx1"/>
                </a:solidFill>
              </a:rPr>
              <a:t>пейзаж ,дни, холодные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428604"/>
          <a:ext cx="8183564" cy="5262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7454"/>
                <a:gridCol w="1643074"/>
                <a:gridCol w="2137145"/>
                <a:gridCol w="2045891"/>
              </a:tblGrid>
              <a:tr h="90465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10" baseline="0" dirty="0" smtClean="0">
                          <a:solidFill>
                            <a:schemeClr val="tx1"/>
                          </a:solidFill>
                        </a:rPr>
                        <a:t>Что знаю по теме?</a:t>
                      </a:r>
                      <a:endParaRPr lang="ru-RU" sz="201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Что не знаю?</a:t>
                      </a:r>
                      <a:endParaRPr lang="ru-RU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Что узнал на уроке?</a:t>
                      </a:r>
                      <a:endParaRPr lang="ru-RU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3286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3500" baseline="0" dirty="0" smtClean="0">
                          <a:solidFill>
                            <a:schemeClr val="tx1"/>
                          </a:solidFill>
                        </a:rPr>
                        <a:t>КТО? ЧТО?</a:t>
                      </a:r>
                      <a:endParaRPr lang="ru-RU" sz="35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ru-RU" sz="20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ru-RU" sz="20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ru-RU" sz="20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2095744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3500" baseline="0" dirty="0" smtClean="0">
                          <a:solidFill>
                            <a:schemeClr val="tx1"/>
                          </a:solidFill>
                        </a:rPr>
                        <a:t>КАКОЙ? КАКАЯ? КАКОЕ? КАКИЕ?</a:t>
                      </a:r>
                      <a:endParaRPr lang="ru-RU" sz="35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ru-RU" sz="20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ru-RU" sz="20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ru-RU" sz="20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Сильный ветер, тёплое </a:t>
            </a:r>
            <a:r>
              <a:rPr lang="ru-RU" dirty="0" err="1" smtClean="0">
                <a:solidFill>
                  <a:schemeClr val="tx1"/>
                </a:solidFill>
              </a:rPr>
              <a:t>солнце,осенний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пейзаж,первый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снег,холодные</a:t>
            </a:r>
            <a:r>
              <a:rPr lang="ru-RU" dirty="0" smtClean="0">
                <a:solidFill>
                  <a:schemeClr val="tx1"/>
                </a:solidFill>
              </a:rPr>
              <a:t> дни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714356"/>
            <a:ext cx="7772400" cy="2286016"/>
          </a:xfrm>
        </p:spPr>
        <p:txBody>
          <a:bodyPr/>
          <a:lstStyle/>
          <a:p>
            <a:r>
              <a:rPr lang="ru-RU" dirty="0" smtClean="0"/>
              <a:t>Назовите тему урока .Какое  время года сейчас?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KS\Downloads\picsdesktop-net_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94225" y="-4664075"/>
            <a:ext cx="18288000" cy="1371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86388"/>
            <a:ext cx="8183880" cy="7486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KS\Downloads\orekhovo-zuevskij-r-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429684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ПЕЙЗАЖ-ЖИВОПИСЬ,МУЗЫКА,ПОЭЗИЯ И ПРОЗА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500" dirty="0" err="1" smtClean="0">
                <a:solidFill>
                  <a:schemeClr val="tx1"/>
                </a:solidFill>
              </a:rPr>
              <a:t>Стало,на,холоднее,улице,с,осени,при</a:t>
            </a:r>
            <a:r>
              <a:rPr lang="ru-RU" sz="3500" dirty="0" smtClean="0">
                <a:solidFill>
                  <a:schemeClr val="tx1"/>
                </a:solidFill>
              </a:rPr>
              <a:t/>
            </a:r>
            <a:br>
              <a:rPr lang="ru-RU" sz="3500" dirty="0" smtClean="0">
                <a:solidFill>
                  <a:schemeClr val="tx1"/>
                </a:solidFill>
              </a:rPr>
            </a:br>
            <a:r>
              <a:rPr lang="ru-RU" sz="3500" dirty="0" err="1" smtClean="0">
                <a:solidFill>
                  <a:schemeClr val="tx1"/>
                </a:solidFill>
              </a:rPr>
              <a:t>ходом,и,реже,светит,солнце</a:t>
            </a:r>
            <a:r>
              <a:rPr lang="ru-RU" sz="3500" dirty="0" smtClean="0">
                <a:solidFill>
                  <a:schemeClr val="tx1"/>
                </a:solidFill>
              </a:rPr>
              <a:t>.</a:t>
            </a:r>
            <a:endParaRPr lang="ru-RU" sz="35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314</TotalTime>
  <Words>201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Презентация по русскому языку во 2 классе по теме: «Связь слов-предметов и слов-признаков».</vt:lpstr>
      <vt:lpstr>Распределите слова по группам: </vt:lpstr>
      <vt:lpstr>Слайд 3</vt:lpstr>
      <vt:lpstr>Сильный ветер, тёплое солнце,осенний пейзаж,первый снег,холодные дни</vt:lpstr>
      <vt:lpstr>Назовите тему урока .Какое  время года сейчас?</vt:lpstr>
      <vt:lpstr>Слайд 6</vt:lpstr>
      <vt:lpstr>Слайд 7</vt:lpstr>
      <vt:lpstr>ПЕЙЗАЖ-ЖИВОПИСЬ,МУЗЫКА,ПОЭЗИЯ И ПРОЗА</vt:lpstr>
      <vt:lpstr>Стало,на,холоднее,улице,с,осени,при ходом,и,реже,светит,солнце.</vt:lpstr>
      <vt:lpstr>С приходом осени на улице стало холоднее и солнце светит реже.</vt:lpstr>
      <vt:lpstr>Слайд 11</vt:lpstr>
      <vt:lpstr>Предметы, явления природы: трава,погода,дорога признаки предметов: мокрая,дождливая,осенний,ветренная </vt:lpstr>
      <vt:lpstr>Ударили холодные утренники .С  деревьев от дождя падали мокрые листья. Перелётным птицам уже холодно. Только дрозды довольны. Они стаями накинулись на ягоды спелой рябины.</vt:lpstr>
      <vt:lpstr>1.Как работала вся группа? 2.Со веми ли заданиями справились?3.Оцените вашу работу в группе,раскрасив осенний кленовый листочек.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русскому языку во 2 классе по теме: «Связь слов-предметов и слов-признаков».</dc:title>
  <dc:creator>SKS</dc:creator>
  <cp:lastModifiedBy>SKS</cp:lastModifiedBy>
  <cp:revision>23</cp:revision>
  <dcterms:created xsi:type="dcterms:W3CDTF">2013-10-20T05:54:27Z</dcterms:created>
  <dcterms:modified xsi:type="dcterms:W3CDTF">2018-02-19T16:39:57Z</dcterms:modified>
</cp:coreProperties>
</file>