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597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235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536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383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959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00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89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663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187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10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333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37F02-4D88-4BA4-A907-AF22B20B08D1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67B69-5773-4609-B987-0EBDBEF8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6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2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1124744"/>
            <a:ext cx="540763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Мастерим </a:t>
            </a:r>
          </a:p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Снеговика</a:t>
            </a:r>
            <a:endParaRPr lang="ru-RU" sz="8000" b="1" cap="none" spc="300" dirty="0">
              <a:ln w="11430" cmpd="sng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0112" y="4365104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Выполнила: Воспитатель МБДОУ Д/С №93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Гладских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А.В.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15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4" y="0"/>
            <a:ext cx="9161784" cy="68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620688"/>
            <a:ext cx="6984776" cy="5788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Для изготовления снеговика вам потребуется: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белый носок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х./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б., соль или рис, цветные ленточки, пуговицы, декоративные глазки( можно нарисовать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фломастером), двусторонний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скотч, ножницы, </a:t>
            </a:r>
            <a:r>
              <a:rPr lang="ru-RU" sz="3600" b="1" i="1" dirty="0" err="1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резиночки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для плетения браслетов</a:t>
            </a:r>
            <a:r>
              <a:rPr lang="ru-RU" dirty="0">
                <a:ea typeface="Calibri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8882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4" y="0"/>
            <a:ext cx="9161784" cy="68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764704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Берем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</a:rPr>
              <a:t>носок, отрезаем нос и откладываем в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сторону.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C:\Users\Анна\AppData\Local\Microsoft\Windows\Temporary Internet Files\Content.Word\20190109_23145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5832647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154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" y="0"/>
            <a:ext cx="9161784" cy="68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9104" y="620688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Оставшийся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носок выворачиваем наизнанку, завязываем резинкой и выворачиваем на лицевую сторону.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C:\Users\Анна\AppData\Local\Microsoft\Windows\Temporary Internet Files\Content.Word\20190109_23315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2348880"/>
            <a:ext cx="5112568" cy="35544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9165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4" y="0"/>
            <a:ext cx="9161784" cy="68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692696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Пакет с солью или рисом помещаем в носок( потребуется помощь товарища).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C:\Users\Анна\AppData\Local\Microsoft\Windows\Temporary Internet Files\Content.Word\20190109_23345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1916833"/>
            <a:ext cx="6120680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16491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4" y="0"/>
            <a:ext cx="9161784" cy="68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620688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Завязываем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</a:rPr>
              <a:t>верхнюю часть носка резинкой.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C:\Users\Анна\AppData\Local\Microsoft\Windows\Temporary Internet Files\Content.Word\20190109_23194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015032" y="1602379"/>
            <a:ext cx="5093405" cy="41764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0913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4" y="0"/>
            <a:ext cx="9161784" cy="68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620688"/>
            <a:ext cx="77768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Разделяем носок на 2 части ( голова и туловище) и перевязываем ленточкой. Надеваем отрезанный носик и формируем шапочку.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C:\Users\Анна\AppData\Local\Microsoft\Windows\Temporary Internet Files\Content.Word\20190109_23212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" t="11927" r="11468" b="7645"/>
          <a:stretch/>
        </p:blipFill>
        <p:spPr bwMode="auto">
          <a:xfrm rot="5400000">
            <a:off x="1596694" y="3065809"/>
            <a:ext cx="3626532" cy="2860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Анна\AppData\Local\Microsoft\Windows\Temporary Internet Files\Content.Word\20190109_23220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5" t="25694" r="29817" b="23531"/>
          <a:stretch/>
        </p:blipFill>
        <p:spPr bwMode="auto">
          <a:xfrm rot="5400000">
            <a:off x="4146679" y="3389248"/>
            <a:ext cx="3592978" cy="2180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36422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4" y="0"/>
            <a:ext cx="9161784" cy="68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692696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Приклеиваем глазки и пуговички  на двусторонний скотч. Рисуем носик и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ротик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и наш </a:t>
            </a:r>
            <a:r>
              <a:rPr lang="ru-RU" sz="3200" b="1" i="1" dirty="0" err="1" smtClean="0">
                <a:solidFill>
                  <a:schemeClr val="accent1">
                    <a:lumMod val="75000"/>
                  </a:schemeClr>
                </a:solidFill>
              </a:rPr>
              <a:t>Снеговичок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готов.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C:\Users\Анна\AppData\Local\Microsoft\Windows\Temporary Internet Files\Content.Word\20190109_23230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1" r="6881"/>
          <a:stretch/>
        </p:blipFill>
        <p:spPr bwMode="auto">
          <a:xfrm rot="5400000">
            <a:off x="2324165" y="2719514"/>
            <a:ext cx="3916074" cy="30208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40919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137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4</cp:revision>
  <dcterms:created xsi:type="dcterms:W3CDTF">2019-01-09T20:07:23Z</dcterms:created>
  <dcterms:modified xsi:type="dcterms:W3CDTF">2019-01-09T20:44:42Z</dcterms:modified>
</cp:coreProperties>
</file>