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7" r:id="rId4"/>
    <p:sldId id="272" r:id="rId5"/>
    <p:sldId id="273" r:id="rId6"/>
    <p:sldId id="258" r:id="rId7"/>
    <p:sldId id="25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796" autoAdjust="0"/>
  </p:normalViewPr>
  <p:slideViewPr>
    <p:cSldViewPr>
      <p:cViewPr varScale="1">
        <p:scale>
          <a:sx n="73" d="100"/>
          <a:sy n="73" d="100"/>
        </p:scale>
        <p:origin x="173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0065-89AC-4E90-928F-D16452F6884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8F889-8431-4CEE-83AA-7066BF74D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0065-89AC-4E90-928F-D16452F6884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8F889-8431-4CEE-83AA-7066BF74D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0065-89AC-4E90-928F-D16452F6884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8F889-8431-4CEE-83AA-7066BF74D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0065-89AC-4E90-928F-D16452F6884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8F889-8431-4CEE-83AA-7066BF74D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0065-89AC-4E90-928F-D16452F6884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8F889-8431-4CEE-83AA-7066BF74D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0065-89AC-4E90-928F-D16452F6884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8F889-8431-4CEE-83AA-7066BF74D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0065-89AC-4E90-928F-D16452F6884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8F889-8431-4CEE-83AA-7066BF74D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0065-89AC-4E90-928F-D16452F6884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8F889-8431-4CEE-83AA-7066BF74D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0065-89AC-4E90-928F-D16452F6884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8F889-8431-4CEE-83AA-7066BF74D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0065-89AC-4E90-928F-D16452F6884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8F889-8431-4CEE-83AA-7066BF74D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B0065-89AC-4E90-928F-D16452F6884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7D8F889-8431-4CEE-83AA-7066BF74DC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0B0065-89AC-4E90-928F-D16452F6884E}" type="datetimeFigureOut">
              <a:rPr lang="ru-RU" smtClean="0"/>
              <a:pPr/>
              <a:t>10.01.2019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D8F889-8431-4CEE-83AA-7066BF74DC7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&#1087;&#1086;&#1088;&#1090;&#1072;&#1083;1.&#1088;&#1092;/russkie-hudozniki-19-veka/shishkin-ivan-ivanovich.html/attachment/zima-1885-243x19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&#1087;&#1086;&#1088;&#1090;&#1072;&#1083;1.&#1088;&#1092;/kartiny-raznyx-xudozhnikov/priroda-v-kartinax-russkix-xudozhnikov.html/attachment/dubovskoj-nikolaj-nikanorovich-raduga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урока по литературе</a:t>
            </a:r>
            <a:br>
              <a:rPr lang="ru-RU" dirty="0" smtClean="0"/>
            </a:br>
            <a:r>
              <a:rPr lang="ru-RU" sz="6000" dirty="0" smtClean="0"/>
              <a:t>Поэтизация зимы</a:t>
            </a:r>
            <a:br>
              <a:rPr lang="ru-RU" sz="6000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60576"/>
            <a:ext cx="7854696" cy="17526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Учитель </a:t>
            </a:r>
            <a:r>
              <a:rPr lang="ru-RU" dirty="0" err="1" smtClean="0"/>
              <a:t>руского</a:t>
            </a:r>
            <a:r>
              <a:rPr lang="ru-RU" dirty="0" smtClean="0"/>
              <a:t> языка и литературы </a:t>
            </a:r>
            <a:r>
              <a:rPr lang="ru-RU" dirty="0" err="1" smtClean="0"/>
              <a:t>Самострельская</a:t>
            </a:r>
            <a:r>
              <a:rPr lang="ru-RU" dirty="0" smtClean="0"/>
              <a:t> Е.А.</a:t>
            </a:r>
          </a:p>
          <a:p>
            <a:r>
              <a:rPr lang="ru-RU" dirty="0" smtClean="0"/>
              <a:t>2016 -2017 учебный год</a:t>
            </a:r>
          </a:p>
          <a:p>
            <a:r>
              <a:rPr lang="ru-RU" dirty="0" smtClean="0"/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diddlybop.ru/wp-content/uploads/2016/04/90-zi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8136904" cy="6192688"/>
          </a:xfrm>
          <a:prstGeom prst="rect">
            <a:avLst/>
          </a:prstGeom>
          <a:noFill/>
        </p:spPr>
      </p:pic>
      <p:pic>
        <p:nvPicPr>
          <p:cNvPr id="36868" name="Picture 4" descr="Зима в лесу, иней 1877 40,8х25,3">
            <a:hlinkClick r:id="rId3" tooltip="Зима в лесу, иней 1877 40,8х25,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60648"/>
            <a:ext cx="8568952" cy="6597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94904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Шишкин Иван Иванович         1832-1898 </a:t>
            </a:r>
            <a:br>
              <a:rPr lang="ru-RU" b="1" dirty="0" smtClean="0"/>
            </a:br>
            <a:r>
              <a:rPr lang="ru-RU" b="1" dirty="0" smtClean="0"/>
              <a:t>Зима в лесу, иней 1877.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b="1" dirty="0" smtClean="0"/>
              <a:t>составьте словосочетания к картине , используя выразительные средства языка.</a:t>
            </a:r>
            <a:endParaRPr lang="ru-RU" sz="3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997839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Н.Асеев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Зима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Иней мечет жемчуга,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ветка вверх взметнется тенью,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осыплются снега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театральным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привиденьем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Белый прах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провьет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столбом,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чтоб развеяться бесшумно,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небе еле голубом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безмолвно и бездумно</a:t>
            </a:r>
            <a:r>
              <a:rPr lang="ru-RU" sz="2400" dirty="0" smtClean="0"/>
              <a:t>...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836713"/>
            <a:ext cx="56886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А.Белый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Зима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Снега синей, снега туманней;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Вновь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освеженней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дышим мы.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Люблю деревню, вечер ранний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грусть серебряной зимы.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Грабарь Игорь Эммануилович (1871-1960). Февральская лазурь, 1904">
            <a:hlinkClick r:id="rId2" tooltip="Грабарь Игорь Эммануилович (1871-1960). Февральская лазурь, 1904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692696"/>
            <a:ext cx="6624736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72491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400" b="1" dirty="0" smtClean="0"/>
              <a:t>Грабарь Игорь Эммануилович (1871-1960). Февральская лазурь, 1904</a:t>
            </a:r>
            <a:br>
              <a:rPr lang="ru-RU" sz="44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3100" b="1" dirty="0" smtClean="0"/>
              <a:t>запишите эпитеты ,которые помогут описать  картину</a:t>
            </a:r>
            <a:endParaRPr lang="ru-RU" sz="3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212</TotalTime>
  <Words>52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Calibri</vt:lpstr>
      <vt:lpstr>Constantia</vt:lpstr>
      <vt:lpstr>Times New Roman</vt:lpstr>
      <vt:lpstr>Wingdings 2</vt:lpstr>
      <vt:lpstr>Поток</vt:lpstr>
      <vt:lpstr>Презентация урока по литературе Поэтизация зимы </vt:lpstr>
      <vt:lpstr>Презентация PowerPoint</vt:lpstr>
      <vt:lpstr>Шишкин Иван Иванович         1832-1898  Зима в лесу, иней 1877.  составьте словосочетания к картине , используя выразительные средства языка.</vt:lpstr>
      <vt:lpstr>Презентация PowerPoint</vt:lpstr>
      <vt:lpstr>Презентация PowerPoint</vt:lpstr>
      <vt:lpstr>Презентация PowerPoint</vt:lpstr>
      <vt:lpstr> Грабарь Игорь Эммануилович (1871-1960). Февральская лазурь, 1904  запишите эпитеты ,которые помогут описать  картину</vt:lpstr>
    </vt:vector>
  </TitlesOfParts>
  <Company>Krokoz™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урока по литературе</dc:title>
  <dc:creator>Мама</dc:creator>
  <cp:lastModifiedBy>esamostrelskaya@mail.ru</cp:lastModifiedBy>
  <cp:revision>25</cp:revision>
  <dcterms:created xsi:type="dcterms:W3CDTF">2017-01-29T17:20:17Z</dcterms:created>
  <dcterms:modified xsi:type="dcterms:W3CDTF">2019-01-10T17:40:38Z</dcterms:modified>
</cp:coreProperties>
</file>