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8CB4"/>
    <a:srgbClr val="3009D7"/>
    <a:srgbClr val="84A6C7"/>
    <a:srgbClr val="BFD3E4"/>
    <a:srgbClr val="FFFFFF"/>
    <a:srgbClr val="F0CECD"/>
    <a:srgbClr val="BC0FD6"/>
    <a:srgbClr val="DCAC85"/>
    <a:srgbClr val="5ACDA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965" autoAdjust="0"/>
    <p:restoredTop sz="94660"/>
  </p:normalViewPr>
  <p:slideViewPr>
    <p:cSldViewPr snapToGrid="0">
      <p:cViewPr varScale="1">
        <p:scale>
          <a:sx n="91" d="100"/>
          <a:sy n="91" d="100"/>
        </p:scale>
        <p:origin x="-288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8712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8187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0985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74472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0CD28-F9BB-41EE-AB8A-E472E6EE3181}" type="datetimeFigureOut">
              <a:rPr lang="ru-RU"/>
              <a:pPr>
                <a:defRPr/>
              </a:pPr>
              <a:t>30.11.2018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28F03-1D97-4DFE-9ACE-10F513F4F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0422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525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17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2767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0978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6904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383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0238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885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7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5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20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0.jpe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23" Type="http://schemas.openxmlformats.org/officeDocument/2006/relationships/image" Target="../media/image9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8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8539" y="-1"/>
            <a:ext cx="11678478" cy="6853679"/>
          </a:xfrm>
          <a:prstGeom prst="rect">
            <a:avLst/>
          </a:prstGeom>
          <a:effectLst>
            <a:softEdge rad="431800"/>
          </a:effectLst>
        </p:spPr>
      </p:pic>
      <p:pic>
        <p:nvPicPr>
          <p:cNvPr id="1040" name="Picture 16" descr="http://www.playcast.ru/uploads/2013/11/30/6701335.png"/>
          <p:cNvPicPr>
            <a:picLocks noChangeAspect="1" noChangeArrowheads="1"/>
          </p:cNvPicPr>
          <p:nvPr userDrawn="1"/>
        </p:nvPicPr>
        <p:blipFill>
          <a:blip r:embed="rId17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4194441"/>
            <a:ext cx="2476142" cy="265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18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3133" y="2485692"/>
            <a:ext cx="563496" cy="64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19" cstate="screen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297193" y="4201494"/>
            <a:ext cx="721545" cy="82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2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85948" y="4134945"/>
            <a:ext cx="515611" cy="59437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 userDrawn="1"/>
        </p:nvPicPr>
        <p:blipFill>
          <a:blip r:embed="rId2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3243" y="827055"/>
            <a:ext cx="556212" cy="641179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 userDrawn="1"/>
        </p:nvPicPr>
        <p:blipFill>
          <a:blip r:embed="rId2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0230" y="412257"/>
            <a:ext cx="564045" cy="650209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 userDrawn="1"/>
        </p:nvPicPr>
        <p:blipFill>
          <a:blip r:embed="rId2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4768" y="1444399"/>
            <a:ext cx="825498" cy="95160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2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123007" y="2506244"/>
            <a:ext cx="861284" cy="8573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F2145-156A-42FF-BB80-E8D664DB7725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3B086-ECE1-477D-A8D4-2F30CBE9B08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0834637" y="6625292"/>
            <a:ext cx="132031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b="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© Полшкова В.В., 2016</a:t>
            </a:r>
            <a:endParaRPr lang="ru-RU" sz="800" b="0" dirty="0">
              <a:solidFill>
                <a:schemeClr val="bg1"/>
              </a:solidFill>
            </a:endParaRPr>
          </a:p>
        </p:txBody>
      </p:sp>
      <p:pic>
        <p:nvPicPr>
          <p:cNvPr id="39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908387" y="3263595"/>
            <a:ext cx="958101" cy="109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83478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93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Зимушка - Зима</a:t>
            </a:r>
            <a:endParaRPr lang="ru-RU" sz="8000" b="1" dirty="0">
              <a:solidFill>
                <a:srgbClr val="0070C0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717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96258" y="4430332"/>
            <a:ext cx="3571741" cy="827468"/>
          </a:xfrm>
        </p:spPr>
        <p:txBody>
          <a:bodyPr/>
          <a:lstStyle/>
          <a:p>
            <a:r>
              <a:rPr lang="ru-RU" dirty="0" smtClean="0"/>
              <a:t>Составил воспитатель </a:t>
            </a:r>
            <a:r>
              <a:rPr lang="ru-RU" dirty="0" smtClean="0"/>
              <a:t>Серикова</a:t>
            </a:r>
            <a:r>
              <a:rPr lang="ru-RU" dirty="0" smtClean="0"/>
              <a:t> </a:t>
            </a:r>
            <a:r>
              <a:rPr lang="ru-RU" dirty="0" smtClean="0"/>
              <a:t>Н</a:t>
            </a:r>
            <a:r>
              <a:rPr lang="ru-RU" dirty="0" smtClean="0"/>
              <a:t>. </a:t>
            </a:r>
            <a:r>
              <a:rPr lang="ru-RU" dirty="0" smtClean="0"/>
              <a:t>Х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524000" y="489397"/>
            <a:ext cx="9144000" cy="734096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Зимние праздники</a:t>
            </a:r>
            <a:endParaRPr lang="ru-RU" sz="4400" b="1" dirty="0">
              <a:solidFill>
                <a:srgbClr val="0070C0"/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95949" y="1352282"/>
            <a:ext cx="3998933" cy="35636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31860" y="1352282"/>
            <a:ext cx="4495557" cy="33716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700018" y="3799268"/>
            <a:ext cx="4308658" cy="28688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5949" y="5233692"/>
            <a:ext cx="291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Новый Год!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42456" y="2994354"/>
            <a:ext cx="2483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Масленница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21127" y="5047751"/>
            <a:ext cx="291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23 февраля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3049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094704" y="489397"/>
            <a:ext cx="10637950" cy="4275786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Спасибо </a:t>
            </a:r>
            <a:br>
              <a:rPr lang="ru-RU" sz="7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</a:br>
            <a:r>
              <a:rPr lang="ru-RU" sz="7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за </a:t>
            </a:r>
            <a:br>
              <a:rPr lang="ru-RU" sz="7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</a:br>
            <a:r>
              <a:rPr lang="ru-RU" sz="7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внимание</a:t>
            </a:r>
            <a:endParaRPr lang="ru-RU" sz="7200" b="1" dirty="0">
              <a:solidFill>
                <a:srgbClr val="0070C0"/>
              </a:solidFill>
              <a:latin typeface="BatangChe" pitchFamily="49" charset="-127"/>
              <a:ea typeface="BatangChe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5427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524000" y="489397"/>
            <a:ext cx="9144000" cy="82424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Зимние пейзажи</a:t>
            </a:r>
            <a:endParaRPr lang="ru-RU" sz="4800" b="1" dirty="0">
              <a:solidFill>
                <a:srgbClr val="0070C0"/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78039" y="1514284"/>
            <a:ext cx="4893971" cy="45391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413678" y="1514284"/>
            <a:ext cx="4644455" cy="464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37522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524000" y="489397"/>
            <a:ext cx="9144000" cy="137804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Изменения в природе</a:t>
            </a:r>
            <a:endParaRPr lang="ru-RU" sz="4400" b="1" dirty="0">
              <a:solidFill>
                <a:srgbClr val="0070C0"/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3261" y="1977352"/>
            <a:ext cx="5660266" cy="37706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555347" y="1929819"/>
            <a:ext cx="5154232" cy="386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6525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6297769" y="489396"/>
            <a:ext cx="5370489" cy="3515933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Опасность льда на водоеме</a:t>
            </a:r>
            <a:endParaRPr lang="ru-RU" sz="4400" b="1" dirty="0">
              <a:solidFill>
                <a:srgbClr val="0070C0"/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479864" y="3284113"/>
            <a:ext cx="4311767" cy="28667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479864" y="347392"/>
            <a:ext cx="4357437" cy="2679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1160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524000" y="489397"/>
            <a:ext cx="9144000" cy="137804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Изменения в животном мире</a:t>
            </a:r>
            <a:endParaRPr lang="ru-RU" sz="4400" b="1" dirty="0">
              <a:solidFill>
                <a:srgbClr val="0070C0"/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94326" y="2086377"/>
            <a:ext cx="5268073" cy="36876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97572" y="1668014"/>
            <a:ext cx="2857500" cy="452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5310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524000" y="489397"/>
            <a:ext cx="9144000" cy="73409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Птицы зимой</a:t>
            </a:r>
            <a:endParaRPr lang="ru-RU" sz="4800" b="1" dirty="0">
              <a:solidFill>
                <a:srgbClr val="0070C0"/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0811" y="1778174"/>
            <a:ext cx="5669280" cy="35433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87919" y="1757334"/>
            <a:ext cx="5360187" cy="356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6363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6516710" y="489396"/>
            <a:ext cx="5100034" cy="1744013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Растения зимой</a:t>
            </a:r>
            <a:endParaRPr lang="ru-RU" sz="4800" b="1" dirty="0">
              <a:solidFill>
                <a:srgbClr val="0070C0"/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4096" y="476518"/>
            <a:ext cx="5622057" cy="35137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240091" y="2434643"/>
            <a:ext cx="64770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9558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4881093" y="296214"/>
            <a:ext cx="6800045" cy="1960808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Изменения в жизни людей зимой</a:t>
            </a:r>
            <a:endParaRPr lang="ru-RU" sz="4400" b="1" dirty="0">
              <a:solidFill>
                <a:srgbClr val="0070C0"/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7135" y="115910"/>
            <a:ext cx="4282225" cy="42822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435918" y="2646608"/>
            <a:ext cx="2510123" cy="37799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83357" y="2684749"/>
            <a:ext cx="5404834" cy="374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4468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5718220" y="489397"/>
            <a:ext cx="6014433" cy="139091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Развлечения зимой</a:t>
            </a:r>
            <a:endParaRPr lang="ru-RU" sz="4000" b="1" dirty="0">
              <a:solidFill>
                <a:srgbClr val="0070C0"/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3370" y="426156"/>
            <a:ext cx="5200067" cy="31474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863437" y="2310543"/>
            <a:ext cx="5830046" cy="38897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90648" y="3128988"/>
            <a:ext cx="3745510" cy="31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2750804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Шаблон «Музыка» 20" id="{6D77C8F9-CFCE-40FC-B5F6-435D38EE9470}" vid="{F34FA8F5-841E-40DE-8611-14AB73BA0E7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«Музыка» 20</Template>
  <TotalTime>602</TotalTime>
  <Words>43</Words>
  <Application>Microsoft Office PowerPoint</Application>
  <PresentationFormat>Произвольный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Специальное оформление</vt:lpstr>
      <vt:lpstr>Зимушка - Зима</vt:lpstr>
      <vt:lpstr>Зимние пейзажи</vt:lpstr>
      <vt:lpstr>Изменения в природе</vt:lpstr>
      <vt:lpstr>Опасность льда на водоеме</vt:lpstr>
      <vt:lpstr>Изменения в животном мире</vt:lpstr>
      <vt:lpstr>Птицы зимой</vt:lpstr>
      <vt:lpstr>Растения зимой</vt:lpstr>
      <vt:lpstr>Изменения в жизни людей зимой</vt:lpstr>
      <vt:lpstr>Развлечения зимой</vt:lpstr>
      <vt:lpstr>Зимние праздники</vt:lpstr>
      <vt:lpstr>Спасибо  за  внимание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«Музыка»</dc:title>
  <dc:creator>06102014</dc:creator>
  <cp:keywords>пользовательские шаблоны;шаблоны музыка;шаблоны для создания презентации;шаблоны музыкальные</cp:keywords>
  <cp:lastModifiedBy>норд</cp:lastModifiedBy>
  <cp:revision>69</cp:revision>
  <dcterms:created xsi:type="dcterms:W3CDTF">2016-12-23T04:59:06Z</dcterms:created>
  <dcterms:modified xsi:type="dcterms:W3CDTF">2018-11-30T14:34:11Z</dcterms:modified>
</cp:coreProperties>
</file>