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9" r:id="rId3"/>
    <p:sldId id="261" r:id="rId4"/>
    <p:sldId id="262" r:id="rId5"/>
    <p:sldId id="263" r:id="rId6"/>
    <p:sldId id="264" r:id="rId7"/>
    <p:sldId id="267" r:id="rId8"/>
    <p:sldId id="266" r:id="rId9"/>
    <p:sldId id="270" r:id="rId10"/>
    <p:sldId id="268" r:id="rId11"/>
    <p:sldId id="265" r:id="rId12"/>
    <p:sldId id="256" r:id="rId13"/>
    <p:sldId id="257" r:id="rId14"/>
    <p:sldId id="25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фото к уроку\писатель\военный-журналис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6165"/>
            <a:ext cx="8208912" cy="640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78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Admin\Рабочий стол\фото к уроку\писатель\220px-RIAN_archive_634867_Great_Patriotic_War_era_newspapers_-_military_bulletins_of_19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88640"/>
            <a:ext cx="4464496" cy="6331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528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Admin\Рабочий стол\фото к уроку\писатель\VcK6Dnh_rK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88640"/>
            <a:ext cx="4522331" cy="6281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63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3968" y="476672"/>
            <a:ext cx="4176464" cy="2304256"/>
          </a:xfrm>
        </p:spPr>
        <p:txBody>
          <a:bodyPr/>
          <a:lstStyle/>
          <a:p>
            <a:r>
              <a:rPr lang="ru-RU" sz="4800" dirty="0" smtClean="0"/>
              <a:t>Александр </a:t>
            </a:r>
            <a:r>
              <a:rPr lang="ru-RU" sz="4800" dirty="0" err="1" smtClean="0"/>
              <a:t>Трифонович</a:t>
            </a:r>
            <a:r>
              <a:rPr lang="ru-RU" sz="4800" dirty="0" smtClean="0"/>
              <a:t> Твардовский</a:t>
            </a:r>
            <a:endParaRPr lang="ru-RU" sz="4800" dirty="0"/>
          </a:p>
        </p:txBody>
      </p:sp>
      <p:pic>
        <p:nvPicPr>
          <p:cNvPr id="1026" name="Picture 2" descr="C:\Documents and Settings\Admin\Рабочий стол\фото к уроку\писатель\tvardovsky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332656"/>
            <a:ext cx="3086057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Admin\Рабочий стол\фото к уроку\писатель\1006917_A0000D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241783"/>
            <a:ext cx="4184898" cy="3388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4" y="5373216"/>
            <a:ext cx="259228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1910 – 1971</a:t>
            </a:r>
          </a:p>
          <a:p>
            <a:r>
              <a:rPr lang="ru-RU" sz="3200" smtClean="0"/>
              <a:t>Годы </a:t>
            </a:r>
            <a:r>
              <a:rPr lang="ru-RU" sz="3200" dirty="0" smtClean="0"/>
              <a:t>жизни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5942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4437112"/>
            <a:ext cx="3456384" cy="914400"/>
          </a:xfrm>
        </p:spPr>
        <p:txBody>
          <a:bodyPr/>
          <a:lstStyle/>
          <a:p>
            <a:r>
              <a:rPr lang="ru-RU" dirty="0" smtClean="0"/>
              <a:t>Миномет</a:t>
            </a:r>
            <a:endParaRPr lang="ru-RU" dirty="0"/>
          </a:p>
        </p:txBody>
      </p:sp>
      <p:pic>
        <p:nvPicPr>
          <p:cNvPr id="2050" name="Picture 2" descr="C:\Documents and Settings\Admin\Рабочий стол\фото к уроку\писатель\nYL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-30899"/>
            <a:ext cx="5143500" cy="353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Admin\Рабочий стол\фото к уроку\писатель\165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8188"/>
            <a:ext cx="4298950" cy="357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31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2643178"/>
            <a:ext cx="73709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91963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Documents and Settings\Admin\Рабочий стол\фото к уроку\писатель\58adb2a123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77" y="620688"/>
            <a:ext cx="8619139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99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Рабочий стол\фото к уроку\писатель\83706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620688"/>
            <a:ext cx="8135255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82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Admin\Рабочий стол\фото к уроку\писатель\4555_4-noparma_ziw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71" y="332656"/>
            <a:ext cx="8844983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58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Admin\Рабочий стол\фото к уроку\писатель\halde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8664326" cy="574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736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Admin\Рабочий стол\фото к уроку\писатель\43cc66c9fc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64441"/>
            <a:ext cx="8251280" cy="5262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33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Admin\Рабочий стол\фото к уроку\писатель\188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8338224" cy="5511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050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Admin\Рабочий стол\фото к уроку\писатель\-ВОВ--e13683491077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0405"/>
            <a:ext cx="7703133" cy="5924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18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Documents and Settings\Admin\Рабочий стол\фото к уроку\писатель\084e64e6e2ae001674bd508c786b2b72f5e87a8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380821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99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49</TotalTime>
  <Words>13</Words>
  <Application>Microsoft Office PowerPoint</Application>
  <PresentationFormat>Экран (4:3)</PresentationFormat>
  <Paragraphs>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Александр Трифонович Твардовский</vt:lpstr>
      <vt:lpstr>Миномет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Трифонович Твардовский</dc:title>
  <cp:lastModifiedBy>Admin</cp:lastModifiedBy>
  <cp:revision>8</cp:revision>
  <dcterms:modified xsi:type="dcterms:W3CDTF">2014-03-16T19:38:32Z</dcterms:modified>
</cp:coreProperties>
</file>