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78" r:id="rId11"/>
    <p:sldId id="280" r:id="rId12"/>
    <p:sldId id="273" r:id="rId13"/>
    <p:sldId id="272" r:id="rId14"/>
    <p:sldId id="271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83" autoAdjust="0"/>
    <p:restoredTop sz="94660"/>
  </p:normalViewPr>
  <p:slideViewPr>
    <p:cSldViewPr>
      <p:cViewPr varScale="1">
        <p:scale>
          <a:sx n="48" d="100"/>
          <a:sy n="48" d="100"/>
        </p:scale>
        <p:origin x="-11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Воспитатели: Лоншакова И.П.</a:t>
            </a:r>
          </a:p>
          <a:p>
            <a:r>
              <a:rPr lang="ru-RU" dirty="0" err="1" smtClean="0"/>
              <a:t>Кост</a:t>
            </a:r>
            <a:r>
              <a:rPr lang="ru-RU" dirty="0" smtClean="0"/>
              <a:t> Е.В.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Проект» герои дней воинской славы»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Книжная полка на военную тематику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11680" y="1889760"/>
            <a:ext cx="5120640" cy="384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Мини-музей </a:t>
            </a:r>
            <a:r>
              <a:rPr lang="ru-RU" dirty="0" smtClean="0"/>
              <a:t>военной техники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Учимся маршировать как солдаты и распевать строевые песни.</a:t>
            </a:r>
            <a:endParaRPr lang="ru-RU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1524000"/>
            <a:ext cx="5119702" cy="383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какие они были ,богатыри?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571612"/>
            <a:ext cx="3762380" cy="282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3178966"/>
            <a:ext cx="4048121" cy="3036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 ролевые игры на военную тематику.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1428736"/>
            <a:ext cx="3214710" cy="241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500174"/>
            <a:ext cx="2921002" cy="219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3571876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богатырей русских.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839504"/>
            <a:ext cx="4167174" cy="3125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00438"/>
            <a:ext cx="3929090" cy="294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Альбом «Семейный герой»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1428736"/>
            <a:ext cx="4175129" cy="313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446859"/>
            <a:ext cx="3937024" cy="295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 с папами</a:t>
            </a:r>
            <a:endParaRPr lang="ru-RU" dirty="0"/>
          </a:p>
        </p:txBody>
      </p:sp>
      <p:pic>
        <p:nvPicPr>
          <p:cNvPr id="1027" name="Picture 3" descr="G:\планы\DSCF31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3214686"/>
            <a:ext cx="3994118" cy="2667713"/>
          </a:xfrm>
          <a:prstGeom prst="rect">
            <a:avLst/>
          </a:prstGeom>
          <a:noFill/>
        </p:spPr>
      </p:pic>
      <p:pic>
        <p:nvPicPr>
          <p:cNvPr id="8" name="Picture 2" descr="G:\планы\DSCF31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357298"/>
            <a:ext cx="4065556" cy="2715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Папы соревнуются </a:t>
            </a:r>
            <a:r>
              <a:rPr lang="ru-RU" smtClean="0"/>
              <a:t>с детьми.</a:t>
            </a:r>
            <a:endParaRPr lang="ru-RU"/>
          </a:p>
        </p:txBody>
      </p:sp>
      <p:pic>
        <p:nvPicPr>
          <p:cNvPr id="2051" name="Picture 3" descr="G:\Новая папка\DSCF31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9385" y="1524000"/>
            <a:ext cx="6845229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Герои дней воинской славы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информационно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–ориентированный.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Продолжительность проекта: краткосрочный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дети старшей  группы, родители воспитанников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3200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Программные требования к организации социально – личностного развития дошкольников подчинены решению следующих задач: формировать патриотические чувства. Воспитывать уважение к защитникам Отечества , к памяти павших бойцов. </a:t>
            </a:r>
          </a:p>
          <a:p>
            <a:pPr algn="just">
              <a:buNone/>
            </a:pPr>
            <a:endParaRPr lang="ru-RU" b="1" dirty="0" smtClean="0"/>
          </a:p>
          <a:p>
            <a:pPr algn="just"/>
            <a:r>
              <a:rPr lang="ru-RU" b="1" dirty="0" smtClean="0"/>
              <a:t>Работа по проекту ведется вместе с родителями с целью приобщения их к совместной деятельности с детьми. Воспитание нравственности у подрастающего поколения возможно на примерах подвигов наших соотечественников.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285720" y="285728"/>
            <a:ext cx="8429684" cy="6143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785794"/>
            <a:ext cx="5286412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Создать условия для ознакомления детей с историей города, страны, с ее героическим прошлым.</a:t>
            </a:r>
            <a:endParaRPr lang="ru-RU" dirty="0"/>
          </a:p>
        </p:txBody>
      </p:sp>
      <p:sp>
        <p:nvSpPr>
          <p:cNvPr id="7" name="Волна 6"/>
          <p:cNvSpPr/>
          <p:nvPr/>
        </p:nvSpPr>
        <p:spPr>
          <a:xfrm>
            <a:off x="357158" y="571480"/>
            <a:ext cx="2357454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8596" y="928670"/>
            <a:ext cx="2214578" cy="785818"/>
          </a:xfrm>
          <a:prstGeom prst="rect">
            <a:avLst/>
          </a:prstGeom>
          <a:noFill/>
        </p:spPr>
        <p:txBody>
          <a:bodyPr wrap="square" rtlCol="0">
            <a:prstTxWarp prst="textWave1">
              <a:avLst>
                <a:gd name="adj1" fmla="val 12500"/>
                <a:gd name="adj2" fmla="val -2377"/>
              </a:avLst>
            </a:prstTxWarp>
            <a:sp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ЦЕЛЬ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428596" y="3857628"/>
            <a:ext cx="2357454" cy="142876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4214818"/>
            <a:ext cx="2143140" cy="785818"/>
          </a:xfrm>
          <a:prstGeom prst="rect">
            <a:avLst/>
          </a:prstGeom>
          <a:noFill/>
        </p:spPr>
        <p:txBody>
          <a:bodyPr wrap="square" rtlCol="0">
            <a:prstTxWarp prst="textWave1">
              <a:avLst>
                <a:gd name="adj1" fmla="val 12500"/>
                <a:gd name="adj2" fmla="val -1969"/>
              </a:avLst>
            </a:prstTxWarp>
            <a:sp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ЗАДАЧИ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3286124"/>
            <a:ext cx="5286412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Воспитывать любовь к Родине, родному краю, желанию быть защитником земли, на которой родился и вырос.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4357694"/>
            <a:ext cx="5286412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Формировать патриотические чувства, расширять кругозор детей; познакомить с именами героев России, города их подвигами.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143240" y="5429264"/>
            <a:ext cx="5286412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Развивать продуктивную деятельность детей и детское творчество; знакомить с произведениями живописи ,связанными с темой проекта.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2857496"/>
            <a:ext cx="3214710" cy="9286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292893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Проект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«Герои дней воинской славы»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00042"/>
            <a:ext cx="2714644" cy="18573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r>
              <a:rPr lang="ru-RU" b="1" dirty="0" smtClean="0"/>
              <a:t>тение художественной литературы:</a:t>
            </a:r>
          </a:p>
          <a:p>
            <a:pPr algn="ctr"/>
            <a:r>
              <a:rPr lang="ru-RU" dirty="0" smtClean="0"/>
              <a:t>знакомство с художественной литературой по содержанию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28604"/>
            <a:ext cx="2500330" cy="1714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Физическая культура:</a:t>
            </a:r>
          </a:p>
          <a:p>
            <a:pPr algn="ctr"/>
            <a:r>
              <a:rPr lang="ru-RU" dirty="0" smtClean="0"/>
              <a:t>физкультминутки, сюжетно-ролевые, подвижные игры, игры-соревнования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714356"/>
            <a:ext cx="2714644" cy="1714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Ознакомление с произведениями изобразительного искусства: </a:t>
            </a:r>
            <a:r>
              <a:rPr lang="ru-RU" dirty="0" smtClean="0"/>
              <a:t>живопись, музыкальные шедевры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857496"/>
            <a:ext cx="2214578" cy="32147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Музейная педагогика:</a:t>
            </a:r>
          </a:p>
          <a:p>
            <a:pPr algn="ctr"/>
            <a:r>
              <a:rPr lang="ru-RU" dirty="0" smtClean="0"/>
              <a:t>Создание мини-музея»военная техника»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2928934"/>
            <a:ext cx="2428892" cy="29289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Взаимодействие с семьями воспитанников</a:t>
            </a:r>
            <a:r>
              <a:rPr lang="ru-RU" dirty="0" smtClean="0"/>
              <a:t>:</a:t>
            </a:r>
          </a:p>
          <a:p>
            <a:pPr algn="ctr"/>
            <a:r>
              <a:rPr lang="ru-RU" dirty="0" smtClean="0"/>
              <a:t>собрания, совместные мероприятия,  деловая игра, создание книжной полки на военную тему.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4786322"/>
            <a:ext cx="3000396" cy="1714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Продуктивная деятельность:</a:t>
            </a:r>
          </a:p>
          <a:p>
            <a:pPr algn="ctr"/>
            <a:r>
              <a:rPr lang="ru-RU" dirty="0" smtClean="0"/>
              <a:t> рисование, конструирование и ручной труд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4286248" y="2500306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6000760" y="2571744"/>
            <a:ext cx="357190" cy="2857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929322" y="4000504"/>
            <a:ext cx="428628" cy="2857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144166" y="4286256"/>
            <a:ext cx="856462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 flipV="1">
            <a:off x="2571736" y="3929066"/>
            <a:ext cx="500066" cy="4286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3071802" y="2357430"/>
            <a:ext cx="500066" cy="3571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1.Тематическое мероприятие по теме»Дмитрий Донской освободитель земли русской»</a:t>
            </a:r>
          </a:p>
          <a:p>
            <a:r>
              <a:rPr lang="ru-RU" dirty="0" smtClean="0"/>
              <a:t>2.Тематическое мероприятие по теме»генералиссимус А.В.Суворов»</a:t>
            </a:r>
          </a:p>
          <a:p>
            <a:r>
              <a:rPr lang="ru-RU" dirty="0" smtClean="0"/>
              <a:t>3.Тематическое мероприятие на тему»Великая Победа в 1945 году»</a:t>
            </a:r>
          </a:p>
          <a:p>
            <a:r>
              <a:rPr lang="ru-RU" dirty="0" smtClean="0"/>
              <a:t>4.</a:t>
            </a:r>
            <a:r>
              <a:rPr lang="en-US" dirty="0" smtClean="0"/>
              <a:t> . </a:t>
            </a:r>
            <a:r>
              <a:rPr lang="ru-RU" dirty="0" smtClean="0"/>
              <a:t>Заключительное мероприятие к 23 февраля, Дню защитника Отечества, - </a:t>
            </a:r>
            <a:r>
              <a:rPr lang="en-US" dirty="0" smtClean="0"/>
              <a:t>«</a:t>
            </a:r>
            <a:r>
              <a:rPr lang="ru-RU" dirty="0" smtClean="0"/>
              <a:t>Наши папы сильные, ловкие ,умелые</a:t>
            </a:r>
            <a:r>
              <a:rPr lang="en-US" dirty="0" smtClean="0"/>
              <a:t>».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проекта: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любознательные, активные, интересуются новым, неизвестным в истории Отечества, задают вопросы взрослому, проявляют больше самостоятельности в различных видах детской деятельности, в случаях затруднения обращаются ко взрослому.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Предполагаемый результат: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Рисунки детей»Портрет героя»</a:t>
            </a:r>
          </a:p>
          <a:p>
            <a:r>
              <a:rPr lang="ru-RU" dirty="0" smtClean="0"/>
              <a:t>Создание альбома» Семейный герой»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проектной деятельности: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Беседа </a:t>
            </a:r>
            <a:r>
              <a:rPr lang="en-US" dirty="0" smtClean="0"/>
              <a:t>«</a:t>
            </a:r>
            <a:r>
              <a:rPr lang="ru-RU" dirty="0" smtClean="0"/>
              <a:t>Д. Донской - освободитель земли русской</a:t>
            </a:r>
            <a:r>
              <a:rPr lang="en-US" dirty="0" smtClean="0"/>
              <a:t>». </a:t>
            </a:r>
            <a:r>
              <a:rPr lang="ru-RU" dirty="0" smtClean="0"/>
              <a:t>Работа по картине В. М Васнецова .</a:t>
            </a:r>
          </a:p>
          <a:p>
            <a:r>
              <a:rPr lang="ru-RU" dirty="0" smtClean="0"/>
              <a:t>Разучивание стихотворения С. Васильева </a:t>
            </a:r>
            <a:r>
              <a:rPr lang="en-US" dirty="0" smtClean="0"/>
              <a:t>«</a:t>
            </a:r>
            <a:r>
              <a:rPr lang="ru-RU" dirty="0" smtClean="0"/>
              <a:t>Россия</a:t>
            </a:r>
            <a:r>
              <a:rPr lang="en-US" dirty="0" smtClean="0"/>
              <a:t>».</a:t>
            </a:r>
            <a:endParaRPr lang="ru-RU" dirty="0" smtClean="0"/>
          </a:p>
          <a:p>
            <a:r>
              <a:rPr lang="ru-RU" dirty="0" smtClean="0"/>
              <a:t>. Портретная галерея героев: </a:t>
            </a:r>
            <a:r>
              <a:rPr lang="en-US" dirty="0" smtClean="0"/>
              <a:t>«</a:t>
            </a:r>
            <a:r>
              <a:rPr lang="ru-RU" dirty="0" smtClean="0"/>
              <a:t>Генералиссимус А. В. Суворов</a:t>
            </a:r>
            <a:r>
              <a:rPr lang="en-US" dirty="0" smtClean="0"/>
              <a:t>».</a:t>
            </a:r>
            <a:r>
              <a:rPr lang="ru-RU" dirty="0" smtClean="0"/>
              <a:t>Рисование </a:t>
            </a:r>
            <a:r>
              <a:rPr lang="en-US" dirty="0" smtClean="0"/>
              <a:t>«</a:t>
            </a:r>
            <a:r>
              <a:rPr lang="ru-RU" dirty="0" smtClean="0"/>
              <a:t>Портрет героя</a:t>
            </a:r>
            <a:r>
              <a:rPr lang="en-US" dirty="0" smtClean="0"/>
              <a:t>».</a:t>
            </a:r>
            <a:endParaRPr lang="ru-RU" dirty="0" smtClean="0"/>
          </a:p>
          <a:p>
            <a:r>
              <a:rPr lang="ru-RU" dirty="0" smtClean="0"/>
              <a:t>Праздник с родителями 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219</TotalTime>
  <Words>457</Words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Проект» герои дней воинской славы»</vt:lpstr>
      <vt:lpstr>Герои дней воинской славы</vt:lpstr>
      <vt:lpstr>Актуальность темы:</vt:lpstr>
      <vt:lpstr>Слайд 4</vt:lpstr>
      <vt:lpstr>Слайд 5</vt:lpstr>
      <vt:lpstr>Содержание проекта:</vt:lpstr>
      <vt:lpstr>Предполагаемый результат:</vt:lpstr>
      <vt:lpstr>Продукт проектной деятельности:</vt:lpstr>
      <vt:lpstr>Содержание:</vt:lpstr>
      <vt:lpstr>Книжная полка на военную тематику</vt:lpstr>
      <vt:lpstr>Мини-музей военной техники</vt:lpstr>
      <vt:lpstr>Учимся маршировать как солдаты и распевать строевые песни.</vt:lpstr>
      <vt:lpstr>А какие они были ,богатыри?</vt:lpstr>
      <vt:lpstr>Сюжетно ролевые игры на военную тематику.</vt:lpstr>
      <vt:lpstr>Рисуем богатырей русских.</vt:lpstr>
      <vt:lpstr> Альбом «Семейный герой»</vt:lpstr>
      <vt:lpstr>Праздник с папами</vt:lpstr>
      <vt:lpstr>Папы соревнуются с детьми.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</dc:creator>
  <cp:lastModifiedBy>кексик</cp:lastModifiedBy>
  <cp:revision>25</cp:revision>
  <dcterms:created xsi:type="dcterms:W3CDTF">2017-01-17T12:46:45Z</dcterms:created>
  <dcterms:modified xsi:type="dcterms:W3CDTF">2019-01-05T06:27:06Z</dcterms:modified>
</cp:coreProperties>
</file>