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4" r:id="rId15"/>
    <p:sldId id="270" r:id="rId16"/>
    <p:sldId id="271" r:id="rId17"/>
    <p:sldId id="273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ACA-48F5-4817-A967-B8F40F5BD597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4B8F-CDBA-48AB-9020-6A32CCE821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884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ACA-48F5-4817-A967-B8F40F5BD597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4B8F-CDBA-48AB-9020-6A32CCE821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867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ACA-48F5-4817-A967-B8F40F5BD597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4B8F-CDBA-48AB-9020-6A32CCE821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215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ACA-48F5-4817-A967-B8F40F5BD597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4B8F-CDBA-48AB-9020-6A32CCE821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298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ACA-48F5-4817-A967-B8F40F5BD597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4B8F-CDBA-48AB-9020-6A32CCE821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988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ACA-48F5-4817-A967-B8F40F5BD597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4B8F-CDBA-48AB-9020-6A32CCE821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056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ACA-48F5-4817-A967-B8F40F5BD597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4B8F-CDBA-48AB-9020-6A32CCE821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438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ACA-48F5-4817-A967-B8F40F5BD597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4B8F-CDBA-48AB-9020-6A32CCE821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904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ACA-48F5-4817-A967-B8F40F5BD597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4B8F-CDBA-48AB-9020-6A32CCE821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274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ACA-48F5-4817-A967-B8F40F5BD597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4B8F-CDBA-48AB-9020-6A32CCE821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064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ACA-48F5-4817-A967-B8F40F5BD597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4B8F-CDBA-48AB-9020-6A32CCE821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726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5FACA-48F5-4817-A967-B8F40F5BD597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24B8F-CDBA-48AB-9020-6A32CCE821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884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prezentacii.com/po-okrujayuschemu-miru/11322-voennaya-tehnika.html" TargetMode="External"/><Relationship Id="rId2" Type="http://schemas.openxmlformats.org/officeDocument/2006/relationships/hyperlink" Target="http://www.maaam.ru/detskijsad/nod-razvitie-rechi-po-teme-den-zaschitnika-otechestva.html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Мини – музей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 «Военной техники»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3861048"/>
            <a:ext cx="7304856" cy="1752600"/>
          </a:xfrm>
        </p:spPr>
        <p:txBody>
          <a:bodyPr>
            <a:noAutofit/>
          </a:bodyPr>
          <a:lstStyle/>
          <a:p>
            <a:r>
              <a:rPr lang="en-US" sz="1600" dirty="0" smtClean="0"/>
              <a:t>       </a:t>
            </a:r>
            <a:r>
              <a:rPr lang="ru-RU" sz="1600" dirty="0" smtClean="0"/>
              <a:t> Подготовила:</a:t>
            </a:r>
          </a:p>
          <a:p>
            <a:r>
              <a:rPr lang="ru-RU" sz="1600" dirty="0" smtClean="0"/>
              <a:t>                                  </a:t>
            </a:r>
            <a:r>
              <a:rPr lang="ru-RU" sz="1600" dirty="0" err="1" smtClean="0"/>
              <a:t>Налбандян</a:t>
            </a:r>
            <a:r>
              <a:rPr lang="ru-RU" sz="1600" dirty="0" smtClean="0"/>
              <a:t> </a:t>
            </a:r>
            <a:r>
              <a:rPr lang="ru-RU" sz="1600" dirty="0" err="1" smtClean="0"/>
              <a:t>Инеса</a:t>
            </a:r>
            <a:r>
              <a:rPr lang="ru-RU" sz="1600" dirty="0" smtClean="0"/>
              <a:t> Юрьевна </a:t>
            </a:r>
          </a:p>
          <a:p>
            <a:r>
              <a:rPr lang="ru-RU" sz="1600" dirty="0" smtClean="0"/>
              <a:t>                     воспитатель первой </a:t>
            </a:r>
          </a:p>
          <a:p>
            <a:r>
              <a:rPr lang="ru-RU" sz="1600" dirty="0" smtClean="0"/>
              <a:t>                                    </a:t>
            </a:r>
            <a:r>
              <a:rPr lang="en-US" sz="1600" dirty="0" smtClean="0"/>
              <a:t>   </a:t>
            </a:r>
            <a:r>
              <a:rPr lang="ru-RU" sz="1600" dirty="0" smtClean="0"/>
              <a:t> квалификационной категории </a:t>
            </a:r>
          </a:p>
          <a:p>
            <a:r>
              <a:rPr lang="ru-RU" sz="1600" dirty="0" smtClean="0"/>
              <a:t>                                  МБДОУ детского сада №79  </a:t>
            </a:r>
          </a:p>
          <a:p>
            <a:r>
              <a:rPr lang="ru-RU" sz="1600" dirty="0" smtClean="0"/>
              <a:t>                             комбинированного вида</a:t>
            </a:r>
          </a:p>
          <a:p>
            <a:r>
              <a:rPr lang="ru-RU" sz="1600" dirty="0" smtClean="0"/>
              <a:t>                                                  г . Одинцово 2017</a:t>
            </a:r>
            <a:endParaRPr lang="en-US" sz="1600" dirty="0" smtClean="0"/>
          </a:p>
          <a:p>
            <a:endParaRPr lang="ru-RU" sz="1600" dirty="0"/>
          </a:p>
        </p:txBody>
      </p:sp>
      <p:pic>
        <p:nvPicPr>
          <p:cNvPr id="6146" name="Picture 2" descr="C:\Users\Tiga\Desktop\djncfgg\IMG-20170623-WA0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0" y="1659731"/>
            <a:ext cx="5449623" cy="3065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0620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74345"/>
            <a:ext cx="8568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/>
              <a:t>Литература:</a:t>
            </a:r>
            <a:endParaRPr lang="ru-RU" sz="2400" dirty="0"/>
          </a:p>
          <a:p>
            <a:pPr lvl="0"/>
            <a:r>
              <a:rPr lang="ru-RU" sz="2400" dirty="0"/>
              <a:t>Алешина  Н.В. «Патриотическое воспитание дошкольников».</a:t>
            </a:r>
          </a:p>
          <a:p>
            <a:pPr lvl="0"/>
            <a:r>
              <a:rPr lang="ru-RU" sz="2400" dirty="0"/>
              <a:t>Горбатенко О.Ф. Комплексные занятия, Волгоград – 2007.</a:t>
            </a:r>
          </a:p>
          <a:p>
            <a:pPr lvl="0"/>
            <a:r>
              <a:rPr lang="ru-RU" sz="2400" dirty="0"/>
              <a:t>Дорошкевич О.В. Танки Великой Отечественной войны, Москва – 2014.</a:t>
            </a:r>
          </a:p>
          <a:p>
            <a:pPr lvl="0"/>
            <a:r>
              <a:rPr lang="ru-RU" sz="2400" dirty="0" err="1"/>
              <a:t>Кудишин</a:t>
            </a:r>
            <a:r>
              <a:rPr lang="ru-RU" sz="2400" dirty="0"/>
              <a:t>  И.В. Энциклопедия «Техника», Москва – 2010.</a:t>
            </a:r>
          </a:p>
          <a:p>
            <a:pPr lvl="0"/>
            <a:r>
              <a:rPr lang="ru-RU" sz="2400" dirty="0"/>
              <a:t>Комплексные занятия под редакцией Васильевой М.А., Волгоград – 2012.</a:t>
            </a:r>
          </a:p>
          <a:p>
            <a:pPr lvl="0"/>
            <a:r>
              <a:rPr lang="ru-RU" sz="2400" dirty="0" err="1"/>
              <a:t>Ликсо</a:t>
            </a:r>
            <a:r>
              <a:rPr lang="ru-RU" sz="2400" dirty="0"/>
              <a:t> В.В. Корабли и подводные лодки Великой Отечественной войны, Москва – 2014.</a:t>
            </a:r>
          </a:p>
          <a:p>
            <a:pPr lvl="0"/>
            <a:r>
              <a:rPr lang="ru-RU" sz="2400" dirty="0" err="1"/>
              <a:t>Шокарев</a:t>
            </a:r>
            <a:r>
              <a:rPr lang="ru-RU" sz="2400" dirty="0"/>
              <a:t> Ю.В. Военная энциклопедия, Москва – 2010.</a:t>
            </a:r>
          </a:p>
          <a:p>
            <a:pPr lvl="0"/>
            <a:r>
              <a:rPr lang="en-US" sz="2400" u="sng" dirty="0">
                <a:hlinkClick r:id="rId2"/>
              </a:rPr>
              <a:t>http</a:t>
            </a:r>
            <a:r>
              <a:rPr lang="ru-RU" sz="2400" u="sng" dirty="0">
                <a:hlinkClick r:id="rId2"/>
              </a:rPr>
              <a:t>://</a:t>
            </a:r>
            <a:r>
              <a:rPr lang="en-US" sz="2400" u="sng" dirty="0">
                <a:hlinkClick r:id="rId2"/>
              </a:rPr>
              <a:t>www</a:t>
            </a:r>
            <a:r>
              <a:rPr lang="ru-RU" sz="2400" u="sng" dirty="0">
                <a:hlinkClick r:id="rId2"/>
              </a:rPr>
              <a:t>.</a:t>
            </a:r>
            <a:r>
              <a:rPr lang="en-US" sz="2400" u="sng" dirty="0" err="1">
                <a:hlinkClick r:id="rId2"/>
              </a:rPr>
              <a:t>maaam</a:t>
            </a:r>
            <a:r>
              <a:rPr lang="ru-RU" sz="2400" u="sng" dirty="0">
                <a:hlinkClick r:id="rId2"/>
              </a:rPr>
              <a:t>.</a:t>
            </a:r>
            <a:r>
              <a:rPr lang="en-US" sz="2400" u="sng" dirty="0" err="1">
                <a:hlinkClick r:id="rId2"/>
              </a:rPr>
              <a:t>ru</a:t>
            </a:r>
            <a:r>
              <a:rPr lang="ru-RU" sz="2400" u="sng" dirty="0">
                <a:hlinkClick r:id="rId2"/>
              </a:rPr>
              <a:t>/</a:t>
            </a:r>
            <a:r>
              <a:rPr lang="en-US" sz="2400" u="sng" dirty="0" err="1">
                <a:hlinkClick r:id="rId2"/>
              </a:rPr>
              <a:t>detskijsad</a:t>
            </a:r>
            <a:r>
              <a:rPr lang="ru-RU" sz="2400" u="sng" dirty="0">
                <a:hlinkClick r:id="rId2"/>
              </a:rPr>
              <a:t>/</a:t>
            </a:r>
            <a:r>
              <a:rPr lang="en-US" sz="2400" u="sng" dirty="0">
                <a:hlinkClick r:id="rId2"/>
              </a:rPr>
              <a:t>nod</a:t>
            </a:r>
            <a:r>
              <a:rPr lang="ru-RU" sz="2400" u="sng" dirty="0">
                <a:hlinkClick r:id="rId2"/>
              </a:rPr>
              <a:t>-</a:t>
            </a:r>
            <a:r>
              <a:rPr lang="en-US" sz="2400" u="sng" dirty="0" err="1">
                <a:hlinkClick r:id="rId2"/>
              </a:rPr>
              <a:t>razvitie</a:t>
            </a:r>
            <a:r>
              <a:rPr lang="ru-RU" sz="2400" u="sng" dirty="0">
                <a:hlinkClick r:id="rId2"/>
              </a:rPr>
              <a:t>-</a:t>
            </a:r>
            <a:r>
              <a:rPr lang="en-US" sz="2400" u="sng" dirty="0" err="1">
                <a:hlinkClick r:id="rId2"/>
              </a:rPr>
              <a:t>rechi</a:t>
            </a:r>
            <a:r>
              <a:rPr lang="ru-RU" sz="2400" u="sng" dirty="0">
                <a:hlinkClick r:id="rId2"/>
              </a:rPr>
              <a:t>-</a:t>
            </a:r>
            <a:r>
              <a:rPr lang="en-US" sz="2400" u="sng" dirty="0" err="1">
                <a:hlinkClick r:id="rId2"/>
              </a:rPr>
              <a:t>po</a:t>
            </a:r>
            <a:r>
              <a:rPr lang="ru-RU" sz="2400" u="sng" dirty="0">
                <a:hlinkClick r:id="rId2"/>
              </a:rPr>
              <a:t>-</a:t>
            </a:r>
            <a:r>
              <a:rPr lang="en-US" sz="2400" u="sng" dirty="0" err="1">
                <a:hlinkClick r:id="rId2"/>
              </a:rPr>
              <a:t>teme</a:t>
            </a:r>
            <a:r>
              <a:rPr lang="ru-RU" sz="2400" u="sng" dirty="0">
                <a:hlinkClick r:id="rId2"/>
              </a:rPr>
              <a:t>-</a:t>
            </a:r>
            <a:r>
              <a:rPr lang="en-US" sz="2400" u="sng" dirty="0">
                <a:hlinkClick r:id="rId2"/>
              </a:rPr>
              <a:t>den</a:t>
            </a:r>
            <a:r>
              <a:rPr lang="ru-RU" sz="2400" u="sng" dirty="0">
                <a:hlinkClick r:id="rId2"/>
              </a:rPr>
              <a:t>-</a:t>
            </a:r>
            <a:r>
              <a:rPr lang="en-US" sz="2400" u="sng" dirty="0" err="1">
                <a:hlinkClick r:id="rId2"/>
              </a:rPr>
              <a:t>zaschitnika</a:t>
            </a:r>
            <a:r>
              <a:rPr lang="ru-RU" sz="2400" u="sng" dirty="0">
                <a:hlinkClick r:id="rId2"/>
              </a:rPr>
              <a:t>-</a:t>
            </a:r>
            <a:r>
              <a:rPr lang="en-US" sz="2400" u="sng" dirty="0" err="1">
                <a:hlinkClick r:id="rId2"/>
              </a:rPr>
              <a:t>otechestva</a:t>
            </a:r>
            <a:r>
              <a:rPr lang="ru-RU" sz="2400" u="sng" dirty="0">
                <a:hlinkClick r:id="rId2"/>
              </a:rPr>
              <a:t>.</a:t>
            </a:r>
            <a:r>
              <a:rPr lang="en-US" sz="2400" u="sng" dirty="0">
                <a:hlinkClick r:id="rId2"/>
              </a:rPr>
              <a:t>html</a:t>
            </a:r>
            <a:endParaRPr lang="ru-RU" sz="2400" dirty="0"/>
          </a:p>
          <a:p>
            <a:pPr lvl="0"/>
            <a:r>
              <a:rPr lang="en-US" sz="2400" u="sng" dirty="0">
                <a:hlinkClick r:id="rId3"/>
              </a:rPr>
              <a:t>http</a:t>
            </a:r>
            <a:r>
              <a:rPr lang="ru-RU" sz="2400" u="sng" dirty="0">
                <a:hlinkClick r:id="rId3"/>
              </a:rPr>
              <a:t>://</a:t>
            </a:r>
            <a:r>
              <a:rPr lang="en-US" sz="2400" u="sng" dirty="0" err="1">
                <a:hlinkClick r:id="rId3"/>
              </a:rPr>
              <a:t>prezentacii</a:t>
            </a:r>
            <a:r>
              <a:rPr lang="ru-RU" sz="2400" u="sng" dirty="0">
                <a:hlinkClick r:id="rId3"/>
              </a:rPr>
              <a:t>.</a:t>
            </a:r>
            <a:r>
              <a:rPr lang="en-US" sz="2400" u="sng" dirty="0">
                <a:hlinkClick r:id="rId3"/>
              </a:rPr>
              <a:t>com</a:t>
            </a:r>
            <a:r>
              <a:rPr lang="ru-RU" sz="2400" u="sng" dirty="0">
                <a:hlinkClick r:id="rId3"/>
              </a:rPr>
              <a:t>/</a:t>
            </a:r>
            <a:r>
              <a:rPr lang="en-US" sz="2400" u="sng" dirty="0" err="1">
                <a:hlinkClick r:id="rId3"/>
              </a:rPr>
              <a:t>po</a:t>
            </a:r>
            <a:r>
              <a:rPr lang="ru-RU" sz="2400" u="sng" dirty="0">
                <a:hlinkClick r:id="rId3"/>
              </a:rPr>
              <a:t>-</a:t>
            </a:r>
            <a:r>
              <a:rPr lang="en-US" sz="2400" u="sng" dirty="0" err="1">
                <a:hlinkClick r:id="rId3"/>
              </a:rPr>
              <a:t>okrujayuschemu</a:t>
            </a:r>
            <a:r>
              <a:rPr lang="ru-RU" sz="2400" u="sng" dirty="0">
                <a:hlinkClick r:id="rId3"/>
              </a:rPr>
              <a:t>-</a:t>
            </a:r>
            <a:r>
              <a:rPr lang="en-US" sz="2400" u="sng" dirty="0" err="1">
                <a:hlinkClick r:id="rId3"/>
              </a:rPr>
              <a:t>miru</a:t>
            </a:r>
            <a:r>
              <a:rPr lang="ru-RU" sz="2400" u="sng" dirty="0">
                <a:hlinkClick r:id="rId3"/>
              </a:rPr>
              <a:t>/11322-</a:t>
            </a:r>
            <a:r>
              <a:rPr lang="en-US" sz="2400" u="sng" dirty="0" err="1">
                <a:hlinkClick r:id="rId3"/>
              </a:rPr>
              <a:t>voennaya</a:t>
            </a:r>
            <a:r>
              <a:rPr lang="ru-RU" sz="2400" u="sng" dirty="0">
                <a:hlinkClick r:id="rId3"/>
              </a:rPr>
              <a:t>-</a:t>
            </a:r>
            <a:r>
              <a:rPr lang="en-US" sz="2400" u="sng" dirty="0" err="1">
                <a:hlinkClick r:id="rId3"/>
              </a:rPr>
              <a:t>tehnika</a:t>
            </a:r>
            <a:r>
              <a:rPr lang="ru-RU" sz="2400" u="sng" dirty="0">
                <a:hlinkClick r:id="rId3"/>
              </a:rPr>
              <a:t>.</a:t>
            </a:r>
            <a:r>
              <a:rPr lang="en-US" sz="2400" u="sng" dirty="0">
                <a:hlinkClick r:id="rId3"/>
              </a:rPr>
              <a:t>html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959078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Основные этапы реализации</a:t>
            </a:r>
            <a:br>
              <a:rPr lang="ru-RU" sz="3200" dirty="0" smtClean="0"/>
            </a:br>
            <a:r>
              <a:rPr lang="ru-RU" sz="3200" dirty="0" smtClean="0"/>
              <a:t>проекта</a:t>
            </a:r>
            <a:br>
              <a:rPr lang="ru-RU" sz="3200" dirty="0" smtClean="0"/>
            </a:br>
            <a:r>
              <a:rPr lang="ru-RU" sz="3200" dirty="0" err="1" smtClean="0"/>
              <a:t>совмесная</a:t>
            </a:r>
            <a:r>
              <a:rPr lang="ru-RU" sz="3200" dirty="0" smtClean="0"/>
              <a:t> </a:t>
            </a:r>
            <a:r>
              <a:rPr lang="ru-RU" sz="3200" dirty="0" err="1" smtClean="0"/>
              <a:t>деятельност</a:t>
            </a:r>
            <a:r>
              <a:rPr lang="ru-RU" sz="3200" dirty="0" smtClean="0"/>
              <a:t> детей и воспитателя</a:t>
            </a:r>
            <a:endParaRPr lang="ru-RU" sz="3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348880"/>
            <a:ext cx="3456384" cy="3168352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437" y="2276872"/>
            <a:ext cx="4455363" cy="3312368"/>
          </a:xfrm>
        </p:spPr>
      </p:pic>
    </p:spTree>
    <p:extLst>
      <p:ext uri="{BB962C8B-B14F-4D97-AF65-F5344CB8AC3E}">
        <p14:creationId xmlns:p14="http://schemas.microsoft.com/office/powerpoint/2010/main" val="3180280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конструирование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00808"/>
            <a:ext cx="4035829" cy="2269375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789040"/>
            <a:ext cx="4035829" cy="2269375"/>
          </a:xfrm>
        </p:spPr>
      </p:pic>
    </p:spTree>
    <p:extLst>
      <p:ext uri="{BB962C8B-B14F-4D97-AF65-F5344CB8AC3E}">
        <p14:creationId xmlns:p14="http://schemas.microsoft.com/office/powerpoint/2010/main" val="3391526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Работа с родителями:</a:t>
            </a:r>
            <a:br>
              <a:rPr lang="ru-RU" sz="2800" dirty="0" smtClean="0"/>
            </a:br>
            <a:r>
              <a:rPr lang="ru-RU" sz="2800" dirty="0" smtClean="0"/>
              <a:t>Совершена экскурсия к коллекционеру военной техники -Подполковнику </a:t>
            </a:r>
            <a:r>
              <a:rPr lang="ru-RU" sz="2800" dirty="0" err="1" smtClean="0"/>
              <a:t>Налбандян</a:t>
            </a:r>
            <a:r>
              <a:rPr lang="ru-RU" sz="2800" dirty="0" smtClean="0"/>
              <a:t> Ю.Л.</a:t>
            </a:r>
            <a:endParaRPr lang="ru-RU" sz="2800" dirty="0"/>
          </a:p>
        </p:txBody>
      </p:sp>
      <p:pic>
        <p:nvPicPr>
          <p:cNvPr id="4098" name="Picture 2" descr="C:\Users\Tiga\Desktop\djncfgg\IMG-20170623-WA000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573" y="2060848"/>
            <a:ext cx="2545854" cy="4065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Tiga\Desktop\djncfgg\IMG-20170623-WA000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060848"/>
            <a:ext cx="4330824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86074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Tiga\Desktop\djncfgg\IMG-20170623-WA00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11221" y="0"/>
            <a:ext cx="9113228" cy="9405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8383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Создание мини музея в детском саду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703664" y="2223944"/>
            <a:ext cx="5294744" cy="3240360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24226" y="2180630"/>
            <a:ext cx="5112568" cy="3000796"/>
          </a:xfrm>
        </p:spPr>
      </p:pic>
    </p:spTree>
    <p:extLst>
      <p:ext uri="{BB962C8B-B14F-4D97-AF65-F5344CB8AC3E}">
        <p14:creationId xmlns:p14="http://schemas.microsoft.com/office/powerpoint/2010/main" val="24370798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6200000" flipV="1">
            <a:off x="1542530" y="1057870"/>
            <a:ext cx="5760640" cy="431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16584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Совершено шествие к </a:t>
            </a:r>
            <a:br>
              <a:rPr lang="ru-RU" dirty="0" smtClean="0"/>
            </a:br>
            <a:r>
              <a:rPr lang="ru-RU" dirty="0" smtClean="0"/>
              <a:t>Вечному огню</a:t>
            </a:r>
            <a:endParaRPr lang="ru-RU" dirty="0"/>
          </a:p>
        </p:txBody>
      </p:sp>
      <p:pic>
        <p:nvPicPr>
          <p:cNvPr id="2050" name="Picture 2" descr="C:\Users\Tiga\Desktop\djncfgg\IMG-20170623-WA000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35696" y="1268760"/>
            <a:ext cx="4968552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79394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iga\Desktop\djncfgg\IMG-20170623-WA0005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4038600" cy="2881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Tiga\Desktop\djncfgg\IMG-20170623-WA0003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077072"/>
            <a:ext cx="4038600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7939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268760"/>
            <a:ext cx="705678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Актуальность</a:t>
            </a:r>
            <a:r>
              <a:rPr lang="ru-RU" sz="2000" b="1" dirty="0"/>
              <a:t>:</a:t>
            </a:r>
            <a:endParaRPr lang="ru-RU" sz="2000" dirty="0"/>
          </a:p>
          <a:p>
            <a:r>
              <a:rPr lang="ru-RU" sz="2000" dirty="0"/>
              <a:t>Такие чувства как патриотизм, любовь к Родине признаны особенностью нашей нации. Однако, в недалеком прошлом, ввиду перемен, эти чувства стали утрачивать свою силу. Очевидно, что назрела необходимость активизации процесса патриотического воспитания детей разного возраста, начиная с дошкольного.</a:t>
            </a:r>
          </a:p>
          <a:p>
            <a:r>
              <a:rPr lang="ru-RU" sz="2000" dirty="0"/>
              <a:t>Мини - музей создан в рамках проектной деятельности по теме «Формирование нравственно – патриотического потенциала воспитанников дошкольных образовательных учреждений через знакомство с военной техникой»</a:t>
            </a:r>
          </a:p>
          <a:p>
            <a:r>
              <a:rPr lang="ru-RU" sz="2000" dirty="0"/>
              <a:t>Мини - музей «Военная Техника» открывает возможность обращения к истории нашей Родины, позволяет испытать гордость за русский народ, несёт дух патриотизма!</a:t>
            </a:r>
          </a:p>
        </p:txBody>
      </p:sp>
    </p:spTree>
    <p:extLst>
      <p:ext uri="{BB962C8B-B14F-4D97-AF65-F5344CB8AC3E}">
        <p14:creationId xmlns:p14="http://schemas.microsoft.com/office/powerpoint/2010/main" val="507426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548680"/>
            <a:ext cx="748883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/>
              <a:t>Цель:</a:t>
            </a:r>
            <a:endParaRPr lang="ru-RU" sz="2000" dirty="0"/>
          </a:p>
          <a:p>
            <a:r>
              <a:rPr lang="ru-RU" sz="2000" dirty="0"/>
              <a:t>Расширить и обобщить знания детей об истории Великой Отечественной Войны и способствовать воспитанию у дошкольников основ музейной культуры.</a:t>
            </a:r>
          </a:p>
          <a:p>
            <a:r>
              <a:rPr lang="ru-RU" sz="2000" dirty="0"/>
              <a:t>1. Привлечь воспитателей, воспитанников и их родителей в активный творческий процесс создания и наполнения  музея.</a:t>
            </a:r>
          </a:p>
          <a:p>
            <a:r>
              <a:rPr lang="ru-RU" sz="2000" dirty="0"/>
              <a:t>2. Обеспечить условия безопасности, психологической комфортности, эстетичности и здоровье - сбережения.</a:t>
            </a:r>
          </a:p>
          <a:p>
            <a:r>
              <a:rPr lang="ru-RU" sz="2000" dirty="0"/>
              <a:t>3. Формировать представления о тяжелой военной технике.</a:t>
            </a:r>
          </a:p>
          <a:p>
            <a:r>
              <a:rPr lang="ru-RU" sz="2000" dirty="0"/>
              <a:t>4. Ориентировать семью на патриотическое воспитание детей.</a:t>
            </a:r>
          </a:p>
          <a:p>
            <a:r>
              <a:rPr lang="ru-RU" sz="2000" dirty="0"/>
              <a:t>5. На основе изучения событий Великой войны формировать чувство любви к Родине.</a:t>
            </a:r>
          </a:p>
          <a:p>
            <a:r>
              <a:rPr lang="ru-RU" sz="2000" b="1" i="1" dirty="0"/>
              <a:t> 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11602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692697"/>
            <a:ext cx="799288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Задачи:</a:t>
            </a:r>
            <a:endParaRPr lang="ru-RU" dirty="0"/>
          </a:p>
          <a:p>
            <a:r>
              <a:rPr lang="ru-RU" b="1" i="1" dirty="0"/>
              <a:t> </a:t>
            </a:r>
            <a:endParaRPr lang="ru-RU" dirty="0"/>
          </a:p>
          <a:p>
            <a:pPr lvl="0"/>
            <a:r>
              <a:rPr lang="ru-RU" dirty="0" smtClean="0"/>
              <a:t>1. Обобщать </a:t>
            </a:r>
            <a:r>
              <a:rPr lang="ru-RU" dirty="0"/>
              <a:t>и расширять знания детей о событиях , героях войны и их      подвигах.</a:t>
            </a:r>
          </a:p>
          <a:p>
            <a:pPr lvl="0"/>
            <a:r>
              <a:rPr lang="ru-RU" dirty="0" smtClean="0"/>
              <a:t>2. Познакомить </a:t>
            </a:r>
            <a:r>
              <a:rPr lang="ru-RU" dirty="0"/>
              <a:t>детей с военными предметами, военной техникой и разными родами войск, наградами.</a:t>
            </a:r>
          </a:p>
          <a:p>
            <a:pPr lvl="0"/>
            <a:r>
              <a:rPr lang="ru-RU" dirty="0" smtClean="0"/>
              <a:t>3. Способствовать </a:t>
            </a:r>
            <a:r>
              <a:rPr lang="ru-RU" dirty="0"/>
              <a:t>формированию чувства гордости за свой народ, его боевые заслуги.</a:t>
            </a:r>
          </a:p>
          <a:p>
            <a:pPr lvl="0"/>
            <a:r>
              <a:rPr lang="ru-RU" dirty="0" smtClean="0"/>
              <a:t>4. Познакомить </a:t>
            </a:r>
            <a:r>
              <a:rPr lang="ru-RU" dirty="0"/>
              <a:t>с основами музейной культуры, правилами  поведения в музее.</a:t>
            </a:r>
          </a:p>
          <a:p>
            <a:pPr lvl="0"/>
            <a:r>
              <a:rPr lang="ru-RU" dirty="0" smtClean="0"/>
              <a:t>5. Продолжать </a:t>
            </a:r>
            <a:r>
              <a:rPr lang="ru-RU" dirty="0"/>
              <a:t>развивать творческие особенности детей в рамках реализации проекта.</a:t>
            </a:r>
          </a:p>
          <a:p>
            <a:pPr lvl="0"/>
            <a:r>
              <a:rPr lang="ru-RU" dirty="0" smtClean="0"/>
              <a:t>6. Продолжать </a:t>
            </a:r>
            <a:r>
              <a:rPr lang="ru-RU" dirty="0"/>
              <a:t>расширять сотрудничество с родителями воспитанников.</a:t>
            </a:r>
          </a:p>
        </p:txBody>
      </p:sp>
    </p:spTree>
    <p:extLst>
      <p:ext uri="{BB962C8B-B14F-4D97-AF65-F5344CB8AC3E}">
        <p14:creationId xmlns:p14="http://schemas.microsoft.com/office/powerpoint/2010/main" val="657977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49694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 </a:t>
            </a:r>
            <a:endParaRPr lang="ru-RU" sz="2800" dirty="0" smtClean="0">
              <a:effectLst/>
            </a:endParaRPr>
          </a:p>
          <a:p>
            <a:r>
              <a:rPr lang="ru-RU" sz="2800" i="1" dirty="0" smtClean="0"/>
              <a:t>1. Сотрудничество </a:t>
            </a:r>
            <a:r>
              <a:rPr lang="ru-RU" sz="2800" i="1" dirty="0"/>
              <a:t>педагогов и родителей воспитанников:</a:t>
            </a:r>
            <a:endParaRPr lang="ru-RU" sz="2800" dirty="0"/>
          </a:p>
          <a:p>
            <a:pPr lvl="0"/>
            <a:r>
              <a:rPr lang="ru-RU" sz="2800" dirty="0" smtClean="0"/>
              <a:t>2. Совместное </a:t>
            </a:r>
            <a:r>
              <a:rPr lang="ru-RU" sz="2800" dirty="0"/>
              <a:t>изготовление родителями и детьми танка из любых материалов.</a:t>
            </a:r>
            <a:endParaRPr lang="ru-RU" sz="2800" dirty="0" smtClean="0">
              <a:effectLst/>
            </a:endParaRPr>
          </a:p>
          <a:p>
            <a:pPr lvl="0"/>
            <a:r>
              <a:rPr lang="ru-RU" sz="2800" dirty="0" smtClean="0"/>
              <a:t>3. Совместное </a:t>
            </a:r>
            <a:r>
              <a:rPr lang="ru-RU" sz="2800" dirty="0"/>
              <a:t>изучение родителями и детьми информации о танке (общая характеристика).</a:t>
            </a:r>
            <a:endParaRPr lang="ru-RU" sz="2800" dirty="0" smtClean="0">
              <a:effectLst/>
            </a:endParaRPr>
          </a:p>
          <a:p>
            <a:pPr lvl="0"/>
            <a:r>
              <a:rPr lang="ru-RU" sz="2800" dirty="0" smtClean="0"/>
              <a:t>4. Исследовательские </a:t>
            </a:r>
            <a:r>
              <a:rPr lang="ru-RU" sz="2800" dirty="0"/>
              <a:t>работы родителей с детьми: «Танки разных стран».</a:t>
            </a:r>
            <a:endParaRPr lang="ru-RU" sz="2800" dirty="0" smtClean="0">
              <a:effectLst/>
            </a:endParaRPr>
          </a:p>
          <a:p>
            <a:pPr lvl="0"/>
            <a:r>
              <a:rPr lang="ru-RU" sz="2800" dirty="0" smtClean="0"/>
              <a:t>5. Пополнение </a:t>
            </a:r>
            <a:r>
              <a:rPr lang="ru-RU" sz="2800" dirty="0"/>
              <a:t>родителями и детьми экспозиции «Военной техники».</a:t>
            </a:r>
            <a:endParaRPr lang="ru-RU" sz="2800" dirty="0" smtClean="0">
              <a:effectLst/>
            </a:endParaRPr>
          </a:p>
          <a:p>
            <a:pPr lvl="0"/>
            <a:r>
              <a:rPr lang="ru-RU" sz="2800" dirty="0" smtClean="0"/>
              <a:t>6. Посещение </a:t>
            </a:r>
            <a:r>
              <a:rPr lang="ru-RU" sz="2800" dirty="0"/>
              <a:t>в мини музей  «Военной техники»</a:t>
            </a:r>
            <a:endParaRPr lang="ru-RU" sz="2800" dirty="0" smtClean="0">
              <a:effectLst/>
            </a:endParaRPr>
          </a:p>
          <a:p>
            <a:r>
              <a:rPr lang="ru-RU" sz="2800" dirty="0"/>
              <a:t>  </a:t>
            </a:r>
            <a:endParaRPr lang="ru-RU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79227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7" y="1196752"/>
            <a:ext cx="47525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Работа с детьми:</a:t>
            </a:r>
            <a:endParaRPr lang="ru-RU" sz="2800" dirty="0"/>
          </a:p>
          <a:p>
            <a:pPr lvl="0"/>
            <a:r>
              <a:rPr lang="ru-RU" sz="2800" dirty="0" smtClean="0"/>
              <a:t>1. Беседа </a:t>
            </a:r>
            <a:r>
              <a:rPr lang="ru-RU" sz="2800" dirty="0"/>
              <a:t>о Великой Отечественной </a:t>
            </a:r>
            <a:r>
              <a:rPr lang="ru-RU" sz="2800" dirty="0" smtClean="0"/>
              <a:t>      Войне</a:t>
            </a:r>
            <a:r>
              <a:rPr lang="ru-RU" sz="2800" dirty="0"/>
              <a:t>.</a:t>
            </a:r>
          </a:p>
          <a:p>
            <a:pPr lvl="0"/>
            <a:r>
              <a:rPr lang="ru-RU" sz="2800" dirty="0" smtClean="0"/>
              <a:t>2. Аппликация </a:t>
            </a:r>
            <a:r>
              <a:rPr lang="ru-RU" sz="2800" dirty="0"/>
              <a:t>«Танк».</a:t>
            </a:r>
          </a:p>
          <a:p>
            <a:pPr lvl="0"/>
            <a:r>
              <a:rPr lang="ru-RU" sz="2800" dirty="0" smtClean="0"/>
              <a:t>3. Конструирование </a:t>
            </a:r>
            <a:r>
              <a:rPr lang="ru-RU" sz="2800" dirty="0"/>
              <a:t>военных техник.</a:t>
            </a:r>
          </a:p>
          <a:p>
            <a:pPr lvl="0"/>
            <a:r>
              <a:rPr lang="ru-RU" sz="2800" dirty="0" smtClean="0"/>
              <a:t>4. Изучение </a:t>
            </a:r>
            <a:r>
              <a:rPr lang="ru-RU" sz="2800" dirty="0"/>
              <a:t>военных песен.</a:t>
            </a:r>
          </a:p>
          <a:p>
            <a:pPr lvl="0"/>
            <a:r>
              <a:rPr lang="ru-RU" sz="2800" dirty="0" smtClean="0"/>
              <a:t>5. Ознакомление </a:t>
            </a:r>
            <a:r>
              <a:rPr lang="ru-RU" sz="2800" dirty="0"/>
              <a:t>с героями ВОВ.</a:t>
            </a:r>
          </a:p>
        </p:txBody>
      </p:sp>
    </p:spTree>
    <p:extLst>
      <p:ext uri="{BB962C8B-B14F-4D97-AF65-F5344CB8AC3E}">
        <p14:creationId xmlns:p14="http://schemas.microsoft.com/office/powerpoint/2010/main" val="496519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260648"/>
            <a:ext cx="799288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План работы по созданию мини – музея «Военная техника»</a:t>
            </a:r>
            <a:endParaRPr lang="ru-RU" sz="2000" dirty="0" smtClean="0">
              <a:effectLst/>
            </a:endParaRPr>
          </a:p>
          <a:p>
            <a:r>
              <a:rPr lang="ru-RU" sz="2000" dirty="0"/>
              <a:t>1. Подготовительный этап</a:t>
            </a:r>
            <a:endParaRPr lang="ru-RU" sz="2000" dirty="0" smtClean="0">
              <a:effectLst/>
            </a:endParaRPr>
          </a:p>
          <a:p>
            <a:r>
              <a:rPr lang="ru-RU" sz="2000" dirty="0"/>
              <a:t>- беседы с родителями о создании мини - музея в группе;</a:t>
            </a:r>
            <a:endParaRPr lang="ru-RU" sz="2000" dirty="0" smtClean="0">
              <a:effectLst/>
            </a:endParaRPr>
          </a:p>
          <a:p>
            <a:r>
              <a:rPr lang="ru-RU" sz="2000" dirty="0"/>
              <a:t>- рассматривание с детьми материалов о музеях;</a:t>
            </a:r>
            <a:endParaRPr lang="ru-RU" sz="2000" dirty="0" smtClean="0">
              <a:effectLst/>
            </a:endParaRPr>
          </a:p>
          <a:p>
            <a:r>
              <a:rPr lang="ru-RU" sz="2000" dirty="0"/>
              <a:t>- определение названия мини-музея; выбор места для его размещения.</a:t>
            </a:r>
            <a:endParaRPr lang="ru-RU" sz="2000" dirty="0" smtClean="0">
              <a:effectLst/>
            </a:endParaRPr>
          </a:p>
          <a:p>
            <a:r>
              <a:rPr lang="ru-RU" sz="2000" dirty="0"/>
              <a:t>2. Практический этап</a:t>
            </a:r>
            <a:endParaRPr lang="ru-RU" sz="2000" dirty="0" smtClean="0">
              <a:effectLst/>
            </a:endParaRPr>
          </a:p>
          <a:p>
            <a:r>
              <a:rPr lang="ru-RU" sz="2000" dirty="0"/>
              <a:t>- сбор экспонатов;</a:t>
            </a:r>
            <a:endParaRPr lang="ru-RU" sz="2000" dirty="0" smtClean="0">
              <a:effectLst/>
            </a:endParaRPr>
          </a:p>
          <a:p>
            <a:r>
              <a:rPr lang="ru-RU" sz="2000" dirty="0"/>
              <a:t>- оформление музея;</a:t>
            </a:r>
            <a:endParaRPr lang="ru-RU" sz="2000" dirty="0" smtClean="0">
              <a:effectLst/>
            </a:endParaRPr>
          </a:p>
          <a:p>
            <a:r>
              <a:rPr lang="ru-RU" sz="2000" dirty="0"/>
              <a:t>- проведение экскурсий.</a:t>
            </a:r>
            <a:endParaRPr lang="ru-RU" sz="2000" dirty="0" smtClean="0">
              <a:effectLst/>
            </a:endParaRPr>
          </a:p>
          <a:p>
            <a:r>
              <a:rPr lang="ru-RU" sz="2000" dirty="0"/>
              <a:t> </a:t>
            </a:r>
            <a:endParaRPr lang="ru-RU" sz="2000" dirty="0" smtClean="0">
              <a:effectLst/>
            </a:endParaRPr>
          </a:p>
          <a:p>
            <a:r>
              <a:rPr lang="ru-RU" sz="2000" dirty="0"/>
              <a:t>3. Внедренческий этап</a:t>
            </a:r>
            <a:endParaRPr lang="ru-RU" sz="2000" dirty="0" smtClean="0">
              <a:effectLst/>
            </a:endParaRPr>
          </a:p>
          <a:p>
            <a:r>
              <a:rPr lang="ru-RU" sz="2000" dirty="0"/>
              <a:t>- оформление экспозиций, паспорта;</a:t>
            </a:r>
            <a:endParaRPr lang="ru-RU" sz="2000" dirty="0" smtClean="0">
              <a:effectLst/>
            </a:endParaRPr>
          </a:p>
          <a:p>
            <a:r>
              <a:rPr lang="ru-RU" sz="2000" dirty="0"/>
              <a:t>- проведение образовательной деятельности в мини - музее;</a:t>
            </a:r>
            <a:endParaRPr lang="ru-RU" sz="2000" dirty="0" smtClean="0">
              <a:effectLst/>
            </a:endParaRPr>
          </a:p>
          <a:p>
            <a:r>
              <a:rPr lang="ru-RU" sz="2000" dirty="0"/>
              <a:t>- разработка и проведение различных видов экскурсий в музей.</a:t>
            </a:r>
            <a:endParaRPr lang="ru-RU" sz="2000" dirty="0" smtClean="0">
              <a:effectLst/>
            </a:endParaRPr>
          </a:p>
          <a:p>
            <a:r>
              <a:rPr lang="ru-RU" sz="2000" dirty="0"/>
              <a:t> </a:t>
            </a:r>
            <a:endParaRPr lang="ru-RU" sz="2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39016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4072" y="97711"/>
            <a:ext cx="624644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Ожидаемые результаты:</a:t>
            </a:r>
            <a:endParaRPr lang="ru-RU" dirty="0" smtClean="0">
              <a:effectLst/>
            </a:endParaRPr>
          </a:p>
          <a:p>
            <a:r>
              <a:rPr lang="ru-RU" dirty="0"/>
              <a:t>На основе изучения событий Великой войны , формировать чувство любви к Родине.</a:t>
            </a:r>
          </a:p>
          <a:p>
            <a:r>
              <a:rPr lang="ru-RU" dirty="0"/>
              <a:t>С малых лет укрепить в детях патриотический дух.</a:t>
            </a:r>
          </a:p>
          <a:p>
            <a:r>
              <a:rPr lang="ru-RU" b="1" i="1" dirty="0"/>
              <a:t> </a:t>
            </a:r>
            <a:endParaRPr lang="ru-RU" dirty="0"/>
          </a:p>
          <a:p>
            <a:r>
              <a:rPr lang="ru-RU" dirty="0"/>
              <a:t> </a:t>
            </a:r>
            <a:endParaRPr lang="ru-RU" dirty="0" smtClean="0">
              <a:effectLst/>
            </a:endParaRPr>
          </a:p>
          <a:p>
            <a:r>
              <a:rPr lang="ru-RU" b="1" dirty="0"/>
              <a:t> </a:t>
            </a:r>
            <a:endParaRPr lang="ru-RU" dirty="0" smtClean="0">
              <a:effectLst/>
            </a:endParaRPr>
          </a:p>
          <a:p>
            <a:r>
              <a:rPr lang="ru-RU" b="1" dirty="0"/>
              <a:t>Заключительный этап:</a:t>
            </a:r>
            <a:endParaRPr lang="ru-RU" dirty="0" smtClean="0">
              <a:effectLst/>
            </a:endParaRPr>
          </a:p>
          <a:p>
            <a:r>
              <a:rPr lang="ru-RU" dirty="0"/>
              <a:t> </a:t>
            </a:r>
            <a:endParaRPr lang="ru-RU" dirty="0" smtClean="0">
              <a:effectLst/>
            </a:endParaRPr>
          </a:p>
          <a:p>
            <a:r>
              <a:rPr lang="ru-RU" dirty="0"/>
              <a:t>  1. В активный творческий процесс создания и наполнения  музея нравственно – патриотической направленности вовлечены дети, их родители, педагоги.</a:t>
            </a:r>
          </a:p>
          <a:p>
            <a:r>
              <a:rPr lang="ru-RU" dirty="0"/>
              <a:t>   2. В музее обеспечены условия безопасности, психологической комфортности, эстетичности и здоровье - сбережения.</a:t>
            </a:r>
          </a:p>
          <a:p>
            <a:r>
              <a:rPr lang="ru-RU" dirty="0"/>
              <a:t>    3. У воспитанников сформированы представления о тяжелой военной технике.</a:t>
            </a:r>
          </a:p>
          <a:p>
            <a:r>
              <a:rPr lang="ru-RU" dirty="0"/>
              <a:t>    4. Родители ориентированы на патриотическое воспитание детей, укрепление патриотизма.         </a:t>
            </a:r>
          </a:p>
          <a:p>
            <a:r>
              <a:rPr lang="ru-RU" dirty="0"/>
              <a:t>   5. Изучены события Великой Отечественной войны, укрепилось чувство любви к Родине, раскрыты понятия о долге , чести, совести, единстве нашего народа.</a:t>
            </a:r>
          </a:p>
          <a:p>
            <a:r>
              <a:rPr lang="ru-RU" dirty="0"/>
              <a:t>   6.Памятное шествие 22 июня 2017г. к «Вечному огню».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434978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16014" y="908720"/>
            <a:ext cx="896448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Ожидаемые результаты:</a:t>
            </a:r>
            <a:endParaRPr lang="ru-RU" dirty="0" smtClean="0">
              <a:effectLst/>
            </a:endParaRPr>
          </a:p>
          <a:p>
            <a:r>
              <a:rPr lang="ru-RU" dirty="0"/>
              <a:t>На основе изучения событий Великой войны , формировать чувство любви к Родине.</a:t>
            </a:r>
          </a:p>
          <a:p>
            <a:r>
              <a:rPr lang="ru-RU" dirty="0"/>
              <a:t>С малых лет укрепить в детях патриотический дух.</a:t>
            </a:r>
          </a:p>
          <a:p>
            <a:r>
              <a:rPr lang="ru-RU" b="1" i="1" dirty="0"/>
              <a:t> </a:t>
            </a:r>
            <a:endParaRPr lang="ru-RU" dirty="0"/>
          </a:p>
          <a:p>
            <a:r>
              <a:rPr lang="ru-RU" dirty="0"/>
              <a:t> </a:t>
            </a:r>
            <a:r>
              <a:rPr lang="ru-RU" b="1" dirty="0" smtClean="0"/>
              <a:t>Заключительный </a:t>
            </a:r>
            <a:r>
              <a:rPr lang="ru-RU" b="1" dirty="0"/>
              <a:t>этап:</a:t>
            </a:r>
            <a:endParaRPr lang="ru-RU" dirty="0" smtClean="0">
              <a:effectLst/>
            </a:endParaRPr>
          </a:p>
          <a:p>
            <a:r>
              <a:rPr lang="ru-RU" dirty="0"/>
              <a:t> </a:t>
            </a:r>
            <a:endParaRPr lang="ru-RU" dirty="0" smtClean="0">
              <a:effectLst/>
            </a:endParaRPr>
          </a:p>
          <a:p>
            <a:r>
              <a:rPr lang="ru-RU" dirty="0"/>
              <a:t>  1. В активный творческий процесс создания и наполнения  музея нравственно – патриотической направленности вовлечены дети, их родители, педагоги.</a:t>
            </a:r>
          </a:p>
          <a:p>
            <a:r>
              <a:rPr lang="ru-RU" dirty="0"/>
              <a:t>   2. В музее обеспечены условия безопасности, психологической комфортности, эстетичности и здоровье - сбережения.</a:t>
            </a:r>
          </a:p>
          <a:p>
            <a:r>
              <a:rPr lang="ru-RU" dirty="0"/>
              <a:t>    3. У воспитанников сформированы представления о тяжелой военной технике.</a:t>
            </a:r>
          </a:p>
          <a:p>
            <a:r>
              <a:rPr lang="ru-RU" dirty="0"/>
              <a:t>    4. Родители ориентированы на патриотическое воспитание детей, укрепление патриотизма.         </a:t>
            </a:r>
          </a:p>
          <a:p>
            <a:r>
              <a:rPr lang="ru-RU" dirty="0"/>
              <a:t>   5. Изучены события Великой Отечественной войны, укрепилось чувство любви к Родине, раскрыты понятия о долге , чести, совести, единстве нашего народа.</a:t>
            </a:r>
          </a:p>
          <a:p>
            <a:r>
              <a:rPr lang="ru-RU" dirty="0"/>
              <a:t>   6.Памятное шествие 22 июня 2017г. к «Вечному огню».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3883499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507</Words>
  <Application>Microsoft Office PowerPoint</Application>
  <PresentationFormat>Экран (4:3)</PresentationFormat>
  <Paragraphs>100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Мини – музей  «Военной техники»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этапы реализации проекта совмесная деятельност детей и воспитателя</vt:lpstr>
      <vt:lpstr>конструирование</vt:lpstr>
      <vt:lpstr>Работа с родителями: Совершена экскурсия к коллекционеру военной техники -Подполковнику Налбандян Ю.Л.</vt:lpstr>
      <vt:lpstr>Презентация PowerPoint</vt:lpstr>
      <vt:lpstr>Создание мини музея в детском саду</vt:lpstr>
      <vt:lpstr>Презентация PowerPoint</vt:lpstr>
      <vt:lpstr>Совершено шествие к  Вечному огню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 – музей  «Военной техники»</dc:title>
  <dc:creator>Tiga</dc:creator>
  <cp:lastModifiedBy>Inessa</cp:lastModifiedBy>
  <cp:revision>11</cp:revision>
  <dcterms:created xsi:type="dcterms:W3CDTF">2017-06-23T16:53:46Z</dcterms:created>
  <dcterms:modified xsi:type="dcterms:W3CDTF">2019-01-05T12:34:53Z</dcterms:modified>
</cp:coreProperties>
</file>