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317" r:id="rId3"/>
    <p:sldId id="257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FF99"/>
    <a:srgbClr val="FFFF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72" y="1458"/>
      </p:cViewPr>
      <p:guideLst>
        <p:guide orient="horz" pos="2160"/>
        <p:guide pos="288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2536D-27B2-49D7-8670-843B3DA679B2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606B7-BCDB-4DDA-A7C6-2051AEB2A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06B7-BCDB-4DDA-A7C6-2051AEB2A33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06B7-BCDB-4DDA-A7C6-2051AEB2A33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EB4C2-E682-4D92-BF72-76718B1C731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ocrtdiu.3dn.ru/foto/2015/4.jpg" TargetMode="External"/><Relationship Id="rId3" Type="http://schemas.openxmlformats.org/officeDocument/2006/relationships/hyperlink" Target="http://aida.ucoz.ru/" TargetMode="External"/><Relationship Id="rId7" Type="http://schemas.openxmlformats.org/officeDocument/2006/relationships/hyperlink" Target="http://lpmotor.s3.amazonaws.com/1/c/4/1c4875c563539ab10fe75a4e34dfbd08.png" TargetMode="External"/><Relationship Id="rId2" Type="http://schemas.openxmlformats.org/officeDocument/2006/relationships/hyperlink" Target="http://matematika-informatika.ru/samye-novye-rebusy-po-informatik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oomerhealthinstitute.com/wp-content/uploads/2014/01/bigstock-Book-Icon-Blue-Isolated-On-Wh-2921239.jpg" TargetMode="External"/><Relationship Id="rId5" Type="http://schemas.openxmlformats.org/officeDocument/2006/relationships/hyperlink" Target="http://lh6.ggpht.com/CdbhcRF90QV45mhvCayhAwfgeIEs-543QHEax_RgeV02kaN994mTJOJdJlcL8lA445Q=w300" TargetMode="External"/><Relationship Id="rId10" Type="http://schemas.openxmlformats.org/officeDocument/2006/relationships/image" Target="../media/image25.png"/><Relationship Id="rId4" Type="http://schemas.openxmlformats.org/officeDocument/2006/relationships/hyperlink" Target="http://dg51.mycdn.me/getImage?photoId=409551732469&amp;photoType=6" TargetMode="External"/><Relationship Id="rId9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0088" y="2474810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РЕБУСЫ </a:t>
            </a:r>
            <a:br>
              <a:rPr lang="ru-RU" sz="4800" b="1" dirty="0" smtClean="0"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ИНФОРМАТИКЕ</a:t>
            </a:r>
            <a:endParaRPr lang="ru-RU" sz="4800" b="1" dirty="0">
              <a:ln w="127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bigstock-Book-Icon-Blue-Isolated-On-Wh-292123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85508" y="451263"/>
            <a:ext cx="722410" cy="720000"/>
          </a:xfrm>
          <a:prstGeom prst="rect">
            <a:avLst/>
          </a:prstGeom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267" y="659886"/>
            <a:ext cx="2263734" cy="2109046"/>
          </a:xfrm>
          <a:prstGeom prst="rect">
            <a:avLst/>
          </a:prstGeom>
        </p:spPr>
      </p:pic>
      <p:pic>
        <p:nvPicPr>
          <p:cNvPr id="8" name="Рисунок 7" descr="on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40236" y="3728851"/>
            <a:ext cx="1695145" cy="1775051"/>
          </a:xfrm>
          <a:prstGeom prst="rect">
            <a:avLst/>
          </a:prstGeom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№8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44275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83480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3193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ь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7188" y="1549907"/>
            <a:ext cx="5309624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4" name="Скругленный прямоугольник 23"/>
          <p:cNvSpPr/>
          <p:nvPr/>
        </p:nvSpPr>
        <p:spPr>
          <a:xfrm>
            <a:off x="266392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05597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5311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95055" y="1733797"/>
            <a:ext cx="2576945" cy="241069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97631" y="1674421"/>
            <a:ext cx="2339439" cy="24225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361 0.16343 " pathEditMode="relative" ptsTypes="AA">
                                      <p:cBhvr>
                                        <p:cTn id="4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0.11146 0.162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8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3.7037E-6 L 0.1974 0.163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8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3.7037E-6 L -0.06354 0.1634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8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3.7037E-6 L -0.06354 0.1634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82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8 -3.7037E-6 L -0.06354 0.1634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4" grpId="0" animBg="1"/>
      <p:bldP spid="24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№9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93026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32231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71944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ж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9393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72104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11310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51023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674" y="1537661"/>
            <a:ext cx="8760651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8" name="Скругленный прямоугольник 27"/>
          <p:cNvSpPr/>
          <p:nvPr/>
        </p:nvSpPr>
        <p:spPr>
          <a:xfrm>
            <a:off x="717745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56950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96663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49382" y="1686296"/>
            <a:ext cx="2873828" cy="241069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265714" y="1674421"/>
            <a:ext cx="3099460" cy="2458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578930" y="1626919"/>
            <a:ext cx="2315688" cy="252944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916 0.16097 " pathEditMode="relative" ptsTypes="AA">
                                      <p:cBhvr>
                                        <p:cTn id="6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916 0.16097 " pathEditMode="relative" ptsTypes="AA">
                                      <p:cBhvr>
                                        <p:cTn id="6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416 L 0.06042 0.16065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82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416 L 0.06042 0.1606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82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0139 L -0.31753 0.16111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8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3.7037E-6 L -0.23004 0.16065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8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84 0.16042 " pathEditMode="relative" ptsTypes="AA">
                                      <p:cBhvr>
                                        <p:cTn id="7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21" grpId="0" animBg="1"/>
      <p:bldP spid="32" grpId="0" animBg="1"/>
      <p:bldP spid="32" grpId="1" animBg="1"/>
      <p:bldP spid="33" grpId="0" animBg="1"/>
      <p:bldP spid="33" grpId="1" animBg="1"/>
      <p:bldP spid="34" grpId="0" animBg="1"/>
      <p:bldP spid="28" grpId="0" animBg="1"/>
      <p:bldP spid="28" grpId="1" animBg="1"/>
      <p:bldP spid="29" grpId="0" animBg="1"/>
      <p:bldP spid="29" grpId="1" animBg="1"/>
      <p:bldP spid="31" grpId="0" animBg="1"/>
      <p:bldP spid="3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№10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58536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97741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37455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44439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83644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23357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17745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56950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96663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ь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011" y="1537066"/>
            <a:ext cx="8693624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259307" y="1665027"/>
            <a:ext cx="3166281" cy="244294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643952" y="1624084"/>
            <a:ext cx="2920621" cy="252483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714699" y="1596788"/>
            <a:ext cx="2019868" cy="256577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Рисунок 16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365 0.16412 " pathEditMode="relative" ptsTypes="AA">
                                      <p:cBhvr>
                                        <p:cTn id="6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365 0.16412 " pathEditMode="relative" ptsTypes="AA">
                                      <p:cBhvr>
                                        <p:cTn id="6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37 L -0.02222 0.1643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8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37 L -0.02222 0.1643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8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-0.00092 L -0.27674 0.1643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83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-0.00092 L -0.27673 0.1643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32" grpId="0" animBg="1"/>
      <p:bldP spid="32" grpId="1" animBg="1"/>
      <p:bldP spid="33" grpId="0" animBg="1"/>
      <p:bldP spid="33" grpId="1" animBg="1"/>
      <p:bldP spid="34" grpId="0" animBg="1"/>
      <p:bldP spid="28" grpId="0" animBg="1"/>
      <p:bldP spid="29" grpId="0" animBg="1"/>
      <p:bldP spid="29" grpId="1" animBg="1"/>
      <p:bldP spid="31" grpId="0" animBg="1"/>
      <p:bldP spid="3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№11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43650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82855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22569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26363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65568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05281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17745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56950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96663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ь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507" y="1530744"/>
            <a:ext cx="8474149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1" name="Скругленный прямоугольник 20"/>
          <p:cNvSpPr/>
          <p:nvPr/>
        </p:nvSpPr>
        <p:spPr>
          <a:xfrm>
            <a:off x="544622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0995" y="1701209"/>
            <a:ext cx="2870791" cy="245612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498112" y="1658679"/>
            <a:ext cx="2966483" cy="245612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613451" y="1637414"/>
            <a:ext cx="2147777" cy="254118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073 0.17283 " pathEditMode="relative" ptsTypes="AA">
                                      <p:cBhvr>
                                        <p:cTn id="6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073 0.17283 " pathEditMode="relative" ptsTypes="AA">
                                      <p:cBhvr>
                                        <p:cTn id="6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3.25775E-6 L -0.04167 0.1737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87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00116 L -0.08455 0.17353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" y="87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3.25775E-6 L -0.27222 0.17283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86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3.25775E-6 L -0.27222 0.17283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86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3.25775E-6 L -0.27222 0.17283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32" grpId="0" animBg="1"/>
      <p:bldP spid="32" grpId="1" animBg="1"/>
      <p:bldP spid="33" grpId="0" animBg="1"/>
      <p:bldP spid="34" grpId="0" animBg="1"/>
      <p:bldP spid="34" grpId="1" animBg="1"/>
      <p:bldP spid="28" grpId="0" animBg="1"/>
      <p:bldP spid="28" grpId="1" animBg="1"/>
      <p:bldP spid="29" grpId="0" animBg="1"/>
      <p:bldP spid="29" grpId="1" animBg="1"/>
      <p:bldP spid="31" grpId="0" animBg="1"/>
      <p:bldP spid="31" grpId="1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№12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5856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15061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54775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72023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11229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ы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50942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841" y="1540081"/>
            <a:ext cx="8481849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9" name="Скругленный прямоугольник 18"/>
          <p:cNvSpPr/>
          <p:nvPr/>
        </p:nvSpPr>
        <p:spPr>
          <a:xfrm>
            <a:off x="194097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33303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73016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58059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7264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36977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76300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15505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ц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555219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83324" y="1623848"/>
            <a:ext cx="2286000" cy="250671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263462" y="1655379"/>
            <a:ext cx="2632841" cy="250671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01255" y="1655379"/>
            <a:ext cx="2585545" cy="249095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958 0.161 " pathEditMode="relative" ptsTypes="AA">
                                      <p:cBhvr>
                                        <p:cTn id="9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958 0.161 " pathEditMode="relative" ptsTypes="AA">
                                      <p:cBhvr>
                                        <p:cTn id="9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958 0.161 " pathEditMode="relative" ptsTypes="AA">
                                      <p:cBhvr>
                                        <p:cTn id="9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0.00231 L 0.00868 0.161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79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0.00231 L 0.00868 0.161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79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1 0.00462 L -0.20608 0.161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78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0462 L -0.20608 0.161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6" grpId="1" animBg="1"/>
      <p:bldP spid="37" grpId="0" animBg="1"/>
      <p:bldP spid="37" grpId="1" animBg="1"/>
      <p:bldP spid="28" grpId="0" animBg="1"/>
      <p:bldP spid="28" grpId="1" animBg="1"/>
      <p:bldP spid="29" grpId="0" animBg="1"/>
      <p:bldP spid="29" grpId="1" animBg="1"/>
      <p:bldP spid="31" grpId="0" animBg="1"/>
      <p:bldP spid="19" grpId="0" animBg="1"/>
      <p:bldP spid="19" grpId="1" animBg="1"/>
      <p:bldP spid="20" grpId="0" animBg="1"/>
      <p:bldP spid="22" grpId="0" animBg="1"/>
      <p:bldP spid="26" grpId="0" animBg="1"/>
      <p:bldP spid="27" grpId="0" animBg="1"/>
      <p:bldP spid="27" grpId="1" animBg="1"/>
      <p:bldP spid="38" grpId="0" animBg="1"/>
      <p:bldP spid="38" grpId="1" animBg="1"/>
      <p:bldP spid="39" grpId="0" animBg="1"/>
      <p:bldP spid="40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№13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36419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75624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15337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71336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10541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50255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4660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891" y="1571984"/>
            <a:ext cx="7980218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4" name="Скругленный прямоугольник 23"/>
          <p:cNvSpPr/>
          <p:nvPr/>
        </p:nvSpPr>
        <p:spPr>
          <a:xfrm>
            <a:off x="6862457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254510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651643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8044870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88769" y="1793174"/>
            <a:ext cx="3051958" cy="24225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859481" y="1603169"/>
            <a:ext cx="2766950" cy="263632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614556" y="1686296"/>
            <a:ext cx="1828800" cy="249381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809 0.17106 " pathEditMode="relative" ptsTypes="AA">
                                      <p:cBhvr>
                                        <p:cTn id="7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788 0.17106 " pathEditMode="relative" ptsTypes="AA">
                                      <p:cBhvr>
                                        <p:cTn id="7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788 0.17106 " pathEditMode="relative" ptsTypes="AA">
                                      <p:cBhvr>
                                        <p:cTn id="7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0.00232 L -0.30902 0.1745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86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8148E-6 L -0.22361 0.1747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7" grpId="0" animBg="1"/>
      <p:bldP spid="28" grpId="0" animBg="1"/>
      <p:bldP spid="29" grpId="0" animBg="1"/>
      <p:bldP spid="29" grpId="1" animBg="1"/>
      <p:bldP spid="31" grpId="0" animBg="1"/>
      <p:bldP spid="31" grpId="1" animBg="1"/>
      <p:bldP spid="19" grpId="0" animBg="1"/>
      <p:bldP spid="24" grpId="0" animBg="1"/>
      <p:bldP spid="25" grpId="0" animBg="1"/>
      <p:bldP spid="25" grpId="1" animBg="1"/>
      <p:bldP spid="32" grpId="0" animBg="1"/>
      <p:bldP spid="32" grpId="1" animBg="1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№14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70398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09604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49317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62457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254510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ф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651643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8044870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259" y="1524668"/>
            <a:ext cx="8136657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1" name="Скругленный прямоугольник 20"/>
          <p:cNvSpPr/>
          <p:nvPr/>
        </p:nvSpPr>
        <p:spPr>
          <a:xfrm>
            <a:off x="186566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26331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65537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9277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08482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48195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89693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5674923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066976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464109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05643" y="1603169"/>
            <a:ext cx="2600696" cy="261257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289465" y="1567543"/>
            <a:ext cx="1840675" cy="261257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213268" y="1591294"/>
            <a:ext cx="3277589" cy="257694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6 0.15869 " pathEditMode="relative" ptsTypes="AA">
                                      <p:cBhvr>
                                        <p:cTn id="10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231 L 0.16007 0.15938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78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0463 L 0.00086 0.15984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82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0463 L 0.00087 0.15984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82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0463 L 0.00087 0.15984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82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8 0.00116 L -0.25833 0.16215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8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8 0.00116 L -0.25833 0.16215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8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8 0.00116 L -0.25833 0.16215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  <p:bldP spid="29" grpId="1" animBg="1"/>
      <p:bldP spid="31" grpId="0" animBg="1"/>
      <p:bldP spid="31" grpId="1" animBg="1"/>
      <p:bldP spid="24" grpId="0" animBg="1"/>
      <p:bldP spid="25" grpId="0" animBg="1"/>
      <p:bldP spid="25" grpId="1" animBg="1"/>
      <p:bldP spid="32" grpId="0" animBg="1"/>
      <p:bldP spid="32" grpId="1" animBg="1"/>
      <p:bldP spid="33" grpId="0" animBg="1"/>
      <p:bldP spid="33" grpId="1" animBg="1"/>
      <p:bldP spid="21" grpId="0" animBg="1"/>
      <p:bldP spid="21" grpId="1" animBg="1"/>
      <p:bldP spid="22" grpId="0" animBg="1"/>
      <p:bldP spid="26" grpId="0" animBg="1"/>
      <p:bldP spid="27" grpId="0" animBg="1"/>
      <p:bldP spid="27" grpId="1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№15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146505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538558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935691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328918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й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6540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96306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251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8456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18170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958971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351024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748157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9" name="Рисунок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013" y="1494347"/>
            <a:ext cx="8679976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0" name="Скругленный прямоугольник 49"/>
          <p:cNvSpPr/>
          <p:nvPr/>
        </p:nvSpPr>
        <p:spPr>
          <a:xfrm>
            <a:off x="7121717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7513770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910903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8304130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ё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5934183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6326236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723369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8707056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286603" y="1583140"/>
            <a:ext cx="2715904" cy="252483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166281" y="1569493"/>
            <a:ext cx="3138985" cy="253848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6387152" y="1569493"/>
            <a:ext cx="2470245" cy="256577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unnamed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0263" y="408956"/>
            <a:ext cx="720000" cy="72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6945 0.18552 " pathEditMode="relative" ptsTypes="AA">
                                      <p:cBhvr>
                                        <p:cTn id="11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6945 0.18552 " pathEditMode="relative" ptsTypes="AA">
                                      <p:cBhvr>
                                        <p:cTn id="1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1.44113E-6 L -0.15486 0.18783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94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1.44113E-6 L -0.15486 0.18783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94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462 L -0.17743 0.18783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92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462 L -0.17743 0.18783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92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462 L -0.17743 0.18783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2" grpId="0" animBg="1"/>
      <p:bldP spid="32" grpId="1" animBg="1"/>
      <p:bldP spid="33" grpId="0" animBg="1"/>
      <p:bldP spid="33" grpId="1" animBg="1"/>
      <p:bldP spid="21" grpId="0" animBg="1"/>
      <p:bldP spid="21" grpId="1" animBg="1"/>
      <p:bldP spid="22" grpId="0" animBg="1"/>
      <p:bldP spid="27" grpId="0" animBg="1"/>
      <p:bldP spid="38" grpId="0" animBg="1"/>
      <p:bldP spid="39" grpId="0" animBg="1"/>
      <p:bldP spid="39" grpId="1" animBg="1"/>
      <p:bldP spid="41" grpId="0" animBg="1"/>
      <p:bldP spid="42" grpId="0" animBg="1"/>
      <p:bldP spid="43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Источники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en-US" sz="2000" dirty="0" smtClean="0">
                <a:latin typeface="Cambria" pitchFamily="18" charset="0"/>
                <a:hlinkClick r:id="rId2"/>
              </a:rPr>
              <a:t>http://matematika-informatika.ru/samye-novye-rebusy-po-informatike</a:t>
            </a:r>
            <a:r>
              <a:rPr lang="ru-RU" sz="2000" dirty="0" smtClean="0">
                <a:latin typeface="Cambria" pitchFamily="18" charset="0"/>
              </a:rPr>
              <a:t> - картинки ребусов (автор ребусов: </a:t>
            </a:r>
            <a:r>
              <a:rPr lang="ru-RU" sz="2000" dirty="0" err="1" smtClean="0">
                <a:latin typeface="Cambria" pitchFamily="18" charset="0"/>
              </a:rPr>
              <a:t>Зайнуллина</a:t>
            </a:r>
            <a:r>
              <a:rPr lang="ru-RU" sz="2000" dirty="0" smtClean="0">
                <a:latin typeface="Cambria" pitchFamily="18" charset="0"/>
              </a:rPr>
              <a:t> Вера Викторовна, учитель информатики)</a:t>
            </a:r>
          </a:p>
          <a:p>
            <a:pPr lvl="0">
              <a:lnSpc>
                <a:spcPct val="160000"/>
              </a:lnSpc>
            </a:pPr>
            <a:r>
              <a:rPr lang="en-US" sz="2000" dirty="0" smtClean="0">
                <a:latin typeface="Cambria" pitchFamily="18" charset="0"/>
                <a:hlinkClick r:id="rId3"/>
              </a:rPr>
              <a:t>http</a:t>
            </a:r>
            <a:r>
              <a:rPr lang="ru-RU" sz="2000" dirty="0" smtClean="0">
                <a:latin typeface="Cambria" pitchFamily="18" charset="0"/>
                <a:hlinkClick r:id="rId3"/>
              </a:rPr>
              <a:t>://</a:t>
            </a:r>
            <a:r>
              <a:rPr lang="en-US" sz="2000" dirty="0" err="1" smtClean="0">
                <a:latin typeface="Cambria" pitchFamily="18" charset="0"/>
                <a:hlinkClick r:id="rId3"/>
              </a:rPr>
              <a:t>aida</a:t>
            </a:r>
            <a:r>
              <a:rPr lang="ru-RU" sz="2000" dirty="0" smtClean="0">
                <a:latin typeface="Cambria" pitchFamily="18" charset="0"/>
                <a:hlinkClick r:id="rId3"/>
              </a:rPr>
              <a:t>.</a:t>
            </a:r>
            <a:r>
              <a:rPr lang="en-US" sz="2000" dirty="0" err="1" smtClean="0">
                <a:latin typeface="Cambria" pitchFamily="18" charset="0"/>
                <a:hlinkClick r:id="rId3"/>
              </a:rPr>
              <a:t>ucoz</a:t>
            </a:r>
            <a:r>
              <a:rPr lang="ru-RU" sz="2000" dirty="0" smtClean="0">
                <a:latin typeface="Cambria" pitchFamily="18" charset="0"/>
                <a:hlinkClick r:id="rId3"/>
              </a:rPr>
              <a:t>.</a:t>
            </a:r>
            <a:r>
              <a:rPr lang="en-US" sz="2000" dirty="0" err="1" smtClean="0">
                <a:latin typeface="Cambria" pitchFamily="18" charset="0"/>
                <a:hlinkClick r:id="rId3"/>
              </a:rPr>
              <a:t>ru</a:t>
            </a:r>
            <a:r>
              <a:rPr lang="ru-RU" sz="2000" dirty="0" smtClean="0">
                <a:latin typeface="Cambria" pitchFamily="18" charset="0"/>
              </a:rPr>
              <a:t> – фон презентации</a:t>
            </a:r>
          </a:p>
          <a:p>
            <a:pPr>
              <a:lnSpc>
                <a:spcPct val="160000"/>
              </a:lnSpc>
            </a:pPr>
            <a:r>
              <a:rPr lang="en-US" sz="2000" dirty="0" smtClean="0">
                <a:latin typeface="Cambria" pitchFamily="18" charset="0"/>
                <a:hlinkClick r:id="rId4"/>
              </a:rPr>
              <a:t>http://dg51.mycdn.me/getImage?photoId=409551732469&amp;photoType=6</a:t>
            </a:r>
            <a:r>
              <a:rPr lang="ru-RU" sz="2000" dirty="0" smtClean="0">
                <a:latin typeface="Cambria" pitchFamily="18" charset="0"/>
              </a:rPr>
              <a:t> –домик</a:t>
            </a:r>
          </a:p>
          <a:p>
            <a:pPr>
              <a:lnSpc>
                <a:spcPct val="160000"/>
              </a:lnSpc>
            </a:pPr>
            <a:r>
              <a:rPr lang="en-US" sz="2000" dirty="0" smtClean="0">
                <a:latin typeface="Cambria" pitchFamily="18" charset="0"/>
                <a:hlinkClick r:id="rId5"/>
              </a:rPr>
              <a:t>http://lh6.ggpht.com/CdbhcRF90QV45mhvCayhAwfgeIEs-543QHEax_RgeV02kaN994mTJOJdJlcL8lA445Q=w300</a:t>
            </a:r>
            <a:r>
              <a:rPr lang="ru-RU" sz="2000" dirty="0" smtClean="0">
                <a:latin typeface="Cambria" pitchFamily="18" charset="0"/>
              </a:rPr>
              <a:t> – выход</a:t>
            </a:r>
          </a:p>
          <a:p>
            <a:pPr>
              <a:lnSpc>
                <a:spcPct val="160000"/>
              </a:lnSpc>
            </a:pPr>
            <a:r>
              <a:rPr lang="en-US" sz="2000" dirty="0" smtClean="0">
                <a:latin typeface="Cambria" pitchFamily="18" charset="0"/>
                <a:hlinkClick r:id="rId6"/>
              </a:rPr>
              <a:t>http://boomerhealthinstitute.com/wp-content/uploads/2014/01/bigstock-Book-Icon-Blue-Isolated-On-Wh-2921239.jpg</a:t>
            </a:r>
            <a:r>
              <a:rPr lang="ru-RU" sz="2000" dirty="0" smtClean="0">
                <a:latin typeface="Cambria" pitchFamily="18" charset="0"/>
              </a:rPr>
              <a:t> - книга</a:t>
            </a:r>
          </a:p>
          <a:p>
            <a:pPr>
              <a:lnSpc>
                <a:spcPct val="160000"/>
              </a:lnSpc>
            </a:pPr>
            <a:r>
              <a:rPr lang="en-US" sz="2000" dirty="0" smtClean="0">
                <a:latin typeface="Cambria" pitchFamily="18" charset="0"/>
                <a:hlinkClick r:id="rId7"/>
              </a:rPr>
              <a:t>http://lpmotor.s3.amazonaws.com/1/c/4/1c4875c563539ab10fe75a4e34dfbd08.png</a:t>
            </a:r>
            <a:r>
              <a:rPr lang="ru-RU" sz="2000" dirty="0" smtClean="0">
                <a:latin typeface="Cambria" pitchFamily="18" charset="0"/>
              </a:rPr>
              <a:t> - стрелка вправо</a:t>
            </a:r>
          </a:p>
          <a:p>
            <a:pPr>
              <a:lnSpc>
                <a:spcPct val="160000"/>
              </a:lnSpc>
            </a:pPr>
            <a:r>
              <a:rPr lang="en-US" sz="2000" dirty="0" smtClean="0">
                <a:latin typeface="Cambria" pitchFamily="18" charset="0"/>
                <a:hlinkClick r:id="rId8"/>
              </a:rPr>
              <a:t>http://ocrtdiu.3dn.ru/foto/2015/4.jpg</a:t>
            </a:r>
            <a:r>
              <a:rPr lang="ru-RU" sz="2000" dirty="0" smtClean="0">
                <a:latin typeface="Cambria" pitchFamily="18" charset="0"/>
              </a:rPr>
              <a:t> - дети, собака и компьютер</a:t>
            </a:r>
          </a:p>
          <a:p>
            <a:pPr>
              <a:lnSpc>
                <a:spcPct val="160000"/>
              </a:lnSpc>
            </a:pPr>
            <a:r>
              <a:rPr lang="en-US" sz="2000" dirty="0" smtClean="0">
                <a:latin typeface="Cambria" pitchFamily="18" charset="0"/>
                <a:hlinkClick r:id="rId8"/>
              </a:rPr>
              <a:t>http://ocrtdiu.3dn.ru/foto/2015/4.jpg</a:t>
            </a:r>
            <a:r>
              <a:rPr lang="ru-RU" sz="2000" dirty="0" smtClean="0">
                <a:latin typeface="Cambria" pitchFamily="18" charset="0"/>
              </a:rPr>
              <a:t> - компьютер</a:t>
            </a:r>
          </a:p>
          <a:p>
            <a:endParaRPr lang="ru-RU" sz="2000" dirty="0" smtClean="0">
              <a:latin typeface="Cambria" pitchFamily="18" charset="0"/>
            </a:endParaRPr>
          </a:p>
          <a:p>
            <a:endParaRPr lang="ru-RU" sz="2000" dirty="0">
              <a:latin typeface="Cambria" pitchFamily="18" charset="0"/>
            </a:endParaRPr>
          </a:p>
        </p:txBody>
      </p:sp>
      <p:pic>
        <p:nvPicPr>
          <p:cNvPr id="4" name="Рисунок 3" descr="getImage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256" y="383639"/>
            <a:ext cx="720000" cy="720000"/>
          </a:xfrm>
          <a:prstGeom prst="rect">
            <a:avLst/>
          </a:prstGeom>
        </p:spPr>
      </p:pic>
      <p:pic>
        <p:nvPicPr>
          <p:cNvPr id="5" name="Рисунок 4" descr="unnamed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8190263" y="408956"/>
            <a:ext cx="720000" cy="72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Инструкция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817" y="1365662"/>
            <a:ext cx="8710551" cy="47976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Cambria" pitchFamily="18" charset="0"/>
                <a:cs typeface="Arial" pitchFamily="34" charset="0"/>
              </a:rPr>
              <a:t>1.  Для проверки нужно сначала щёлкнуть последовательно по каждой картинке ребуса. После этого под каждым рисунком появится исходное слово.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Cambria" pitchFamily="18" charset="0"/>
                <a:cs typeface="Arial" pitchFamily="34" charset="0"/>
              </a:rPr>
              <a:t>2. Чтобы увидеть правильный ответ, кликните мышью по рисунку</a:t>
            </a:r>
            <a:br>
              <a:rPr lang="ru-RU" sz="2000" dirty="0" smtClean="0">
                <a:latin typeface="Cambria" pitchFamily="18" charset="0"/>
                <a:cs typeface="Arial" pitchFamily="34" charset="0"/>
              </a:rPr>
            </a:br>
            <a:r>
              <a:rPr lang="ru-RU" sz="2000" i="1" dirty="0" smtClean="0">
                <a:latin typeface="Cambria" pitchFamily="18" charset="0"/>
                <a:cs typeface="Arial" pitchFamily="34" charset="0"/>
              </a:rPr>
              <a:t>(порядок действий не нарушать)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Cambria" pitchFamily="18" charset="0"/>
                <a:cs typeface="Arial" pitchFamily="34" charset="0"/>
              </a:rPr>
              <a:t>	- позволяет посмотреть использованные ресурсы.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Cambria" pitchFamily="18" charset="0"/>
                <a:cs typeface="Arial" pitchFamily="34" charset="0"/>
              </a:rPr>
              <a:t> 	- возврат на титульную страницу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Cambria" pitchFamily="18" charset="0"/>
                <a:cs typeface="Arial" pitchFamily="34" charset="0"/>
              </a:rPr>
              <a:t> 	- завершение показа слайдов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Cambria" pitchFamily="18" charset="0"/>
                <a:cs typeface="Arial" pitchFamily="34" charset="0"/>
              </a:rPr>
              <a:t> 	- переход на следующий слайд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latin typeface="Cambria" pitchFamily="18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Cambria" pitchFamily="18" charset="0"/>
              <a:cs typeface="Arial" pitchFamily="34" charset="0"/>
            </a:endParaRPr>
          </a:p>
        </p:txBody>
      </p:sp>
      <p:pic>
        <p:nvPicPr>
          <p:cNvPr id="4" name="Рисунок 3" descr="кноп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61128" y="2936236"/>
            <a:ext cx="828493" cy="492764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5" name="Рисунок 4" descr="bigstock-Book-Icon-Blue-Isolated-On-Wh-2921239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9530" y="3865419"/>
            <a:ext cx="440857" cy="439386"/>
          </a:xfrm>
          <a:prstGeom prst="rect">
            <a:avLst/>
          </a:prstGeom>
        </p:spPr>
      </p:pic>
      <p:pic>
        <p:nvPicPr>
          <p:cNvPr id="6" name="Рисунок 5" descr="getImage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8197" y="4302497"/>
            <a:ext cx="470617" cy="470617"/>
          </a:xfrm>
          <a:prstGeom prst="rect">
            <a:avLst/>
          </a:prstGeom>
        </p:spPr>
      </p:pic>
      <p:pic>
        <p:nvPicPr>
          <p:cNvPr id="7" name="Рисунок 6" descr="unnamed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798867" y="4963885"/>
            <a:ext cx="392686" cy="392686"/>
          </a:xfrm>
          <a:prstGeom prst="rect">
            <a:avLst/>
          </a:prstGeom>
        </p:spPr>
      </p:pic>
      <p:pic>
        <p:nvPicPr>
          <p:cNvPr id="8" name="Рисунок 7" descr="1c4875c563539ab10fe75a4e34dfbd0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87783" y="5391397"/>
            <a:ext cx="563532" cy="5635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4727" y="1571612"/>
            <a:ext cx="6774546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71604" y="1643050"/>
            <a:ext cx="3000396" cy="25717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1631363"/>
            <a:ext cx="2500330" cy="25717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№1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1689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21454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0659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0373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31398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71164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10369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50082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88727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3.7037E-6 L 0.02952 0.2201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11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093 L 0.11371 0.2203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11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2017 " pathEditMode="relative" ptsTypes="AA">
                                      <p:cBhvr>
                                        <p:cTn id="6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2017 " pathEditMode="relative" ptsTypes="AA">
                                      <p:cBhvr>
                                        <p:cTn id="6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2017 " pathEditMode="relative" ptsTypes="AA">
                                      <p:cBhvr>
                                        <p:cTn id="6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5" grpId="0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№2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1689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21454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ы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0659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0373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72960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12726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51931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91645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ц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9720" y="1584789"/>
            <a:ext cx="6664560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1377538" y="1769423"/>
            <a:ext cx="3396343" cy="235131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25143" y="1721922"/>
            <a:ext cx="2232561" cy="235131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3.7037E-6 L 0.12014 0.1930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97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3.7037E-6 L 0.12014 0.1930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9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-3.7037E-6 L -0.12968 0.1939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9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3.7037E-6 L -0.12969 0.1939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№3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25918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65123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04837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2653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22419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61624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801337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й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13" y="1614051"/>
            <a:ext cx="7812173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32" name="Скругленный прямоугольник 31"/>
          <p:cNvSpPr/>
          <p:nvPr/>
        </p:nvSpPr>
        <p:spPr>
          <a:xfrm>
            <a:off x="397509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36714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76427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65364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04569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44282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93913" y="1828800"/>
            <a:ext cx="2425148" cy="233768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9649" y="1812897"/>
            <a:ext cx="1932167" cy="234563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788550" y="1804946"/>
            <a:ext cx="2449001" cy="230587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83 0.17477 " pathEditMode="relative" ptsTypes="AA">
                                      <p:cBhvr>
                                        <p:cTn id="8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83 0.17477 " pathEditMode="relative" ptsTypes="AA">
                                      <p:cBhvr>
                                        <p:cTn id="8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83 0.17477 " pathEditMode="relative" ptsTypes="AA">
                                      <p:cBhvr>
                                        <p:cTn id="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-0.03507 0.17477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87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6 L -0.03524 0.17662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88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8 -0.00092 L -0.30538 0.1761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88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7 -3.7037E-6 L -0.13594 0.1768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5" grpId="0" animBg="1"/>
      <p:bldP spid="26" grpId="0" animBg="1"/>
      <p:bldP spid="27" grpId="0" animBg="1"/>
      <p:bldP spid="27" grpId="1" animBg="1"/>
      <p:bldP spid="28" grpId="0" animBg="1"/>
      <p:bldP spid="32" grpId="0" animBg="1"/>
      <p:bldP spid="33" grpId="0" animBg="1"/>
      <p:bldP spid="33" grpId="1" animBg="1"/>
      <p:bldP spid="34" grpId="0" animBg="1"/>
      <p:bldP spid="34" grpId="1" animBg="1"/>
      <p:bldP spid="35" grpId="0" animBg="1"/>
      <p:bldP spid="36" grpId="0" animBg="1"/>
      <p:bldP spid="37" grpId="0" animBg="1"/>
      <p:bldP spid="3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№4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31899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1665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10870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42177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81383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21096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14610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3816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93529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921" y="1557481"/>
            <a:ext cx="5136157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2306472" y="1801504"/>
            <a:ext cx="2047164" cy="226552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76716" y="1760561"/>
            <a:ext cx="2129051" cy="236106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8229 0.17917 " pathEditMode="relative" ptsTypes="AA">
                                      <p:cBhvr>
                                        <p:cTn id="5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8229 0.17917 " pathEditMode="relative" ptsTypes="AA">
                                      <p:cBhvr>
                                        <p:cTn id="5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8229 0.17917 " pathEditMode="relative" ptsTypes="AA">
                                      <p:cBhvr>
                                        <p:cTn id="6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115 L -0.18959 0.17871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9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0115 L -0.10278 0.17871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9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3.7037E-6 L -0.01788 0.17917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 animBg="1"/>
      <p:bldP spid="27" grpId="0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6" grpId="0" animBg="1"/>
      <p:bldP spid="36" grpId="1" animBg="1"/>
      <p:bldP spid="37" grpId="0" animBg="1"/>
      <p:bldP spid="3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№5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6779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45984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85697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96575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36341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75546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79286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ч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18492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58205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Рисунок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0" y="1549018"/>
            <a:ext cx="8100000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3" name="Скругленный прямоугольник 22"/>
          <p:cNvSpPr/>
          <p:nvPr/>
        </p:nvSpPr>
        <p:spPr>
          <a:xfrm>
            <a:off x="223975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95829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78540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17745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757458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65544" y="1711842"/>
            <a:ext cx="2860158" cy="234979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732028" y="1669312"/>
            <a:ext cx="2147777" cy="250928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4353" y="1605516"/>
            <a:ext cx="2477387" cy="257307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7162823" y="4493255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Рисунок 27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1 0.00231 L 0.17187 0.17931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88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0231 L 0.17188 0.17931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88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0231 L 0.17188 0.17931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88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243 0.17986 " pathEditMode="relative" ptsTypes="AA">
                                      <p:cBhvr>
                                        <p:cTn id="9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243 0.17986 " pathEditMode="relative" ptsTypes="AA">
                                      <p:cBhvr>
                                        <p:cTn id="9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243 0.17986 " pathEditMode="relative" ptsTypes="AA">
                                      <p:cBhvr>
                                        <p:cTn id="9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3.25775E-6 L -0.19358 0.17931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9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1.24479E-6 L -0.19358 0.17932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9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3.25775E-6 L -0.19358 0.17931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5" grpId="0" animBg="1"/>
      <p:bldP spid="26" grpId="0" animBg="1"/>
      <p:bldP spid="27" grpId="0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23" grpId="0" animBg="1"/>
      <p:bldP spid="24" grpId="0" animBg="1"/>
      <p:bldP spid="41" grpId="0" animBg="1"/>
      <p:bldP spid="41" grpId="1" animBg="1"/>
      <p:bldP spid="42" grpId="0" animBg="1"/>
      <p:bldP spid="43" grpId="0" animBg="1"/>
      <p:bldP spid="43" grpId="1" animBg="1"/>
      <p:bldP spid="47" grpId="0" animBg="1"/>
      <p:bldP spid="4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№6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89716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28921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68635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49691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9456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28662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32402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71607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11320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6912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Рисунок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798" y="1549019"/>
            <a:ext cx="6990403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1350335" y="1743740"/>
            <a:ext cx="2934586" cy="243485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976037" y="1733107"/>
            <a:ext cx="2934586" cy="241359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837 0.17523 " pathEditMode="relative" ptsTypes="AA"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837 0.17523 " pathEditMode="relative" ptsTypes="AA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837 0.17523 " pathEditMode="relative" ptsTypes="AA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0231 L -0.19219 0.17492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8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0231 L -0.19219 0.1749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86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0.00231 L -0.19218 0.1749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8" grpId="1" animBg="1"/>
      <p:bldP spid="19" grpId="0" animBg="1"/>
      <p:bldP spid="19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5" grpId="0" animBg="1"/>
      <p:bldP spid="36" grpId="0" animBg="1"/>
      <p:bldP spid="37" grpId="0" animBg="1"/>
      <p:bldP spid="23" grpId="0" animBg="1"/>
      <p:bldP spid="2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№7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37400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6605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16318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38815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78580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21526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60731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00444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282" y="1561224"/>
            <a:ext cx="8571435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1" name="Скругленный прямоугольник 20"/>
          <p:cNvSpPr/>
          <p:nvPr/>
        </p:nvSpPr>
        <p:spPr>
          <a:xfrm>
            <a:off x="773206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12971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г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55917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95122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34835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29392" y="1876301"/>
            <a:ext cx="3135086" cy="21850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168239" y="1911927"/>
            <a:ext cx="2232561" cy="213755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495803" y="1698171"/>
            <a:ext cx="2220685" cy="249381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43 0.1795 " pathEditMode="relative" ptsTypes="AA">
                                      <p:cBhvr>
                                        <p:cTn id="8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43 0.1795 " pathEditMode="relative" ptsTypes="AA">
                                      <p:cBhvr>
                                        <p:cTn id="8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43 0.1795 " pathEditMode="relative" ptsTypes="AA">
                                      <p:cBhvr>
                                        <p:cTn id="8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0093 L -0.03385 0.1798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89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093 L 0.05069 0.17963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8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232 L -0.27205 0.18001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91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0.00232 L -0.27204 0.18001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25" grpId="0" animBg="1"/>
      <p:bldP spid="26" grpId="0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21" grpId="0" animBg="1"/>
      <p:bldP spid="21" grpId="1" animBg="1"/>
      <p:bldP spid="22" grpId="0" animBg="1"/>
      <p:bldP spid="22" grpId="1" animBg="1"/>
      <p:bldP spid="32" grpId="0" animBg="1"/>
      <p:bldP spid="33" grpId="0" animBg="1"/>
      <p:bldP spid="3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</TotalTime>
  <Words>320</Words>
  <Application>Microsoft Office PowerPoint</Application>
  <PresentationFormat>Экран (4:3)</PresentationFormat>
  <Paragraphs>212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РЕБУСЫ  ПО ИНФОРМАТИКЕ</vt:lpstr>
      <vt:lpstr>Инструкция</vt:lpstr>
      <vt:lpstr>Ребус №1</vt:lpstr>
      <vt:lpstr>Ребус №2</vt:lpstr>
      <vt:lpstr>Ребус №3</vt:lpstr>
      <vt:lpstr>Ребус №4</vt:lpstr>
      <vt:lpstr>Ребус №5</vt:lpstr>
      <vt:lpstr>Ребус №6</vt:lpstr>
      <vt:lpstr>Ребус №7</vt:lpstr>
      <vt:lpstr>Ребус №8</vt:lpstr>
      <vt:lpstr>Ребус №9</vt:lpstr>
      <vt:lpstr>Ребус №10</vt:lpstr>
      <vt:lpstr>Ребус №11</vt:lpstr>
      <vt:lpstr>Ребус №12</vt:lpstr>
      <vt:lpstr>Ребус №13</vt:lpstr>
      <vt:lpstr>Ребус №14</vt:lpstr>
      <vt:lpstr>Ребус №15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РЕБУСЫ ПО ИНФОРМАТИКЕ</dc:title>
  <dc:creator>1</dc:creator>
  <cp:lastModifiedBy>Ольга</cp:lastModifiedBy>
  <cp:revision>67</cp:revision>
  <dcterms:created xsi:type="dcterms:W3CDTF">2011-04-07T12:51:57Z</dcterms:created>
  <dcterms:modified xsi:type="dcterms:W3CDTF">2015-12-01T18:46:57Z</dcterms:modified>
</cp:coreProperties>
</file>