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45BC6-D55A-4098-B615-3AE293F317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873F7-7902-48C1-BBB6-E42579E504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873F7-7902-48C1-BBB6-E42579E504F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873F7-7902-48C1-BBB6-E42579E504F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НС\Documents\Bluetooth Folder\share.png"/>
          <p:cNvPicPr>
            <a:picLocks noChangeAspect="1" noChangeArrowheads="1"/>
          </p:cNvPicPr>
          <p:nvPr/>
        </p:nvPicPr>
        <p:blipFill>
          <a:blip r:embed="rId2" cstate="print"/>
          <a:srcRect l="12669" r="12898"/>
          <a:stretch>
            <a:fillRect/>
          </a:stretch>
        </p:blipFill>
        <p:spPr bwMode="auto">
          <a:xfrm>
            <a:off x="539552" y="288151"/>
            <a:ext cx="8208912" cy="6569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71906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Не море, не земля, корабли не плавают, и ходить нельзя.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4221088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Болото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2514382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ороз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лопата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болото</a:t>
            </a:r>
            <a:r>
              <a:rPr lang="en-US" sz="440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 по теме слова близкие по значению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517632" cy="230425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закрепить знания 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синонимах.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4608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Ребята                     </a:t>
            </a:r>
            <a:r>
              <a:rPr lang="ru-RU" dirty="0" smtClean="0"/>
              <a:t> </a:t>
            </a:r>
            <a:r>
              <a:rPr lang="ru-RU" dirty="0" smtClean="0"/>
              <a:t>Мчаться   </a:t>
            </a:r>
            <a:br>
              <a:rPr lang="ru-RU" dirty="0" smtClean="0"/>
            </a:br>
            <a:r>
              <a:rPr lang="ru-RU" dirty="0" smtClean="0"/>
              <a:t>     Бежать                      </a:t>
            </a:r>
            <a:r>
              <a:rPr lang="ru-RU" dirty="0" smtClean="0"/>
              <a:t>Волшебный</a:t>
            </a:r>
            <a:br>
              <a:rPr lang="ru-RU" dirty="0" smtClean="0"/>
            </a:br>
            <a:r>
              <a:rPr lang="ru-RU" dirty="0" smtClean="0"/>
              <a:t>Азбука                         Печалится</a:t>
            </a:r>
            <a:br>
              <a:rPr lang="ru-RU" dirty="0" smtClean="0"/>
            </a:br>
            <a:r>
              <a:rPr lang="ru-RU" dirty="0" smtClean="0"/>
              <a:t>Чудесный</a:t>
            </a:r>
            <a:r>
              <a:rPr lang="ru-RU" dirty="0" smtClean="0"/>
              <a:t>                             Путь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Дорога         </a:t>
            </a:r>
            <a:r>
              <a:rPr lang="ru-RU" dirty="0" smtClean="0"/>
              <a:t>                       </a:t>
            </a:r>
            <a:r>
              <a:rPr lang="ru-RU" dirty="0" smtClean="0"/>
              <a:t>Дети</a:t>
            </a:r>
            <a:br>
              <a:rPr lang="ru-RU" dirty="0" smtClean="0"/>
            </a:br>
            <a:r>
              <a:rPr lang="ru-RU" dirty="0" smtClean="0"/>
              <a:t>Грустить </a:t>
            </a:r>
            <a:r>
              <a:rPr lang="ru-RU" dirty="0" smtClean="0"/>
              <a:t>                        </a:t>
            </a:r>
            <a:r>
              <a:rPr lang="ru-RU" dirty="0" smtClean="0"/>
              <a:t>Метель</a:t>
            </a:r>
            <a:br>
              <a:rPr lang="ru-RU" dirty="0" smtClean="0"/>
            </a:br>
            <a:r>
              <a:rPr lang="ru-RU" dirty="0" smtClean="0"/>
              <a:t>Вьюга         </a:t>
            </a:r>
            <a:r>
              <a:rPr lang="ru-RU" dirty="0" smtClean="0"/>
              <a:t>                   </a:t>
            </a:r>
            <a:r>
              <a:rPr lang="ru-RU" dirty="0" smtClean="0"/>
              <a:t>Алфавит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203848" y="1772816"/>
            <a:ext cx="3312368" cy="2304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059832" y="1700808"/>
            <a:ext cx="252028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843808" y="2924944"/>
            <a:ext cx="3096344" cy="2304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491880" y="2276872"/>
            <a:ext cx="2016224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987824" y="3501008"/>
            <a:ext cx="3744416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347864" y="2924944"/>
            <a:ext cx="2232248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771800" y="4653136"/>
            <a:ext cx="3312368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 фоне красного заката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Цветочек аленький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сияет.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песни звонкие цикады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вечерней дымке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рассыпает.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206084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Радость, говорить, худой, беседовать,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веселье.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3933056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Радость - веселье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Говорить - беседовать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Худой - тощий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345638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Нам работа нипочём,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	Отворили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дверь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ключом.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 дворе родник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проснулся,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Из под камня бьёт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ключом.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ДНС\Documents\Bluetooth Folder\share.png"/>
          <p:cNvPicPr>
            <a:picLocks noChangeAspect="1" noChangeArrowheads="1"/>
          </p:cNvPicPr>
          <p:nvPr/>
        </p:nvPicPr>
        <p:blipFill>
          <a:blip r:embed="rId4" cstate="print"/>
          <a:srcRect t="6485" b="80964"/>
          <a:stretch>
            <a:fillRect/>
          </a:stretch>
        </p:blipFill>
        <p:spPr bwMode="auto">
          <a:xfrm>
            <a:off x="0" y="2780928"/>
            <a:ext cx="914400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Без рук, без ног, а рисовать умеет.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78904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Мороз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Белые силачи рубят калачи, а красный говорун новые подкладывает.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458112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Язык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87220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Шагаешь - впереди лежит,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Оглянешься - назад бежит.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465313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Дорога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3736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Грядки копаю, снег убираю,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Целый день работаю без устали,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охотою.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465313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Лопата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892480" cy="1647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 во дворе, нос в конуре,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хвост повернёт, тот и в дом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войдёт.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515719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Ключ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113</Words>
  <Application>Microsoft Office PowerPoint</Application>
  <PresentationFormat>Экран (4:3)</PresentationFormat>
  <Paragraphs>23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Нам работа нипочём,  Отворили дверь ключом. Во дворе родник проснулся,  Из под камня бьёт ключом.</vt:lpstr>
      <vt:lpstr>Минутка чистописания</vt:lpstr>
      <vt:lpstr>Без рук, без ног, а рисовать умеет. </vt:lpstr>
      <vt:lpstr>Белые силачи рубят калачи, а красный говорун новые подкладывает.  </vt:lpstr>
      <vt:lpstr>Шагаешь - впереди лежит, Оглянешься - назад бежит. </vt:lpstr>
      <vt:lpstr>Грядки копаю, снег убираю, Целый день работаю без устали, с охотою. </vt:lpstr>
      <vt:lpstr>Хвост во дворе, нос в конуре, Кто хвост повернёт, тот и в дом войдёт. </vt:lpstr>
      <vt:lpstr>Не море, не земля, корабли не плавают, и ходить нельзя. </vt:lpstr>
      <vt:lpstr>Слайд 11</vt:lpstr>
      <vt:lpstr>Повторение по теме слова близкие по значению</vt:lpstr>
      <vt:lpstr>Цель: закрепить знания о синонимах.</vt:lpstr>
      <vt:lpstr>Ребята                      Мчаться         Бежать                      Волшебный Азбука                         Печалится Чудесный                             Путь Дорога                                Дети Грустить                         Метель Вьюга                            Алфавит</vt:lpstr>
      <vt:lpstr>На фоне красного заката Цветочек аленький сияет. И песни звонкие цикады В вечерней дымке рассыпает.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11</cp:revision>
  <dcterms:created xsi:type="dcterms:W3CDTF">2018-01-31T19:49:11Z</dcterms:created>
  <dcterms:modified xsi:type="dcterms:W3CDTF">2018-02-01T16:10:35Z</dcterms:modified>
</cp:coreProperties>
</file>