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7" r:id="rId10"/>
    <p:sldId id="268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ДНС\Desktop\о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7584" y="1988840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 блеют, воют, хрюкают, гогочут, кудахчут</a:t>
            </a:r>
            <a:endParaRPr lang="ru-RU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27584" y="2420888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Домашнее задание </a:t>
            </a:r>
          </a:p>
          <a:p>
            <a:pPr algn="ctr"/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рабочая тетрадь упр. №168 стр. 40</a:t>
            </a:r>
            <a:endParaRPr lang="ru-RU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95536" y="1618929"/>
            <a:ext cx="835292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Закончи предложение: «На уроке мне ...»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Было трудно ...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Было интересно ...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Было не понятно ...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Было легко …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35696" y="764704"/>
            <a:ext cx="617188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20913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Интересная часть речи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20913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В русском языке живёт.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20913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Кто что делает, расскажет: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20913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Чертит, пишет иль поёт.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20913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Вышивает или пашет,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20913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Или забивает гол,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20913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Варит, жарит, моет, чистит-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20913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Все расскажет нам …..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12160" y="6165304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Глагол</a:t>
            </a:r>
            <a:endParaRPr lang="ru-RU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3528" y="1988840"/>
            <a:ext cx="820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завтракать, </a:t>
            </a:r>
          </a:p>
          <a:p>
            <a:pPr algn="ctr"/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морозить, </a:t>
            </a:r>
          </a:p>
          <a:p>
            <a:pPr algn="ctr"/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праздновать, </a:t>
            </a:r>
          </a:p>
          <a:p>
            <a:pPr algn="ctr"/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работать</a:t>
            </a:r>
            <a:endParaRPr lang="ru-RU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C:\Users\ДНС\Desktop\sha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11560" y="2276872"/>
            <a:ext cx="7848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пройдут, скользит, воют, скатится, замёрзнет, дуют, засверкают</a:t>
            </a:r>
            <a:endParaRPr lang="ru-RU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31640" y="2276872"/>
            <a:ext cx="64807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Тема урока </a:t>
            </a:r>
          </a:p>
          <a:p>
            <a:pPr algn="ctr"/>
            <a:r>
              <a:rPr lang="ru-RU" sz="4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 Изменение глагола по числам»</a:t>
            </a:r>
            <a:endParaRPr lang="ru-RU" sz="4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27584" y="2204864"/>
            <a:ext cx="74888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Цель урока: </a:t>
            </a:r>
          </a:p>
          <a:p>
            <a:pPr algn="ctr"/>
            <a:r>
              <a:rPr lang="ru-RU" sz="4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научиться изменять глаголы по числам.</a:t>
            </a:r>
            <a:endParaRPr lang="ru-RU" sz="4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548680"/>
          <a:ext cx="8064896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  <a:gridCol w="403244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1вар.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1. Подчеркните среди слов глаголы.</a:t>
                      </a:r>
                    </a:p>
                    <a:p>
                      <a:r>
                        <a:rPr lang="ru-RU" sz="20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Сияет,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смешной, </a:t>
                      </a:r>
                      <a:r>
                        <a:rPr lang="ru-RU" sz="20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светят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дружба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/>
                      </a:r>
                      <a:br>
                        <a:rPr lang="ru-RU" sz="20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</a:b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 Подчеркни глаголы в форме  ед.числе</a:t>
                      </a:r>
                    </a:p>
                    <a:p>
                      <a:r>
                        <a:rPr lang="ru-RU" sz="20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Дружит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берут, </a:t>
                      </a:r>
                      <a:r>
                        <a:rPr lang="ru-RU" sz="20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спешит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убрали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 Подчеркните глаголы во мн. числе</a:t>
                      </a:r>
                      <a:br>
                        <a:rPr lang="ru-RU" sz="20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</a:b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сияет, </a:t>
                      </a:r>
                      <a:r>
                        <a:rPr lang="ru-RU" sz="20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пишут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</a:t>
                      </a:r>
                      <a:r>
                        <a:rPr lang="ru-RU" sz="20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смотрят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/>
                      </a:r>
                      <a:br>
                        <a:rPr lang="ru-RU" sz="20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</a:b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 Добавь окончание глагола в ед.числе</a:t>
                      </a:r>
                      <a:br>
                        <a:rPr lang="ru-RU" sz="20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</a:b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дума</a:t>
                      </a:r>
                      <a:r>
                        <a:rPr lang="ru-RU" sz="20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ет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, сия</a:t>
                      </a:r>
                      <a:r>
                        <a:rPr lang="ru-RU" sz="20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ет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убира</a:t>
                      </a:r>
                      <a:r>
                        <a:rPr lang="ru-RU" sz="20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ет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2вар. 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 Подчеркните среди слов глаголы.</a:t>
                      </a:r>
                      <a:br>
                        <a:rPr lang="ru-RU" sz="20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</a:br>
                      <a:r>
                        <a:rPr lang="ru-RU" sz="20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смотрит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сильный, служба, </a:t>
                      </a:r>
                      <a:r>
                        <a:rPr lang="ru-RU" sz="20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говорят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 Подчеркни глаголы в форме  ед.числе</a:t>
                      </a:r>
                    </a:p>
                    <a:p>
                      <a:r>
                        <a:rPr lang="ru-RU" sz="20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Бежит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возьмут</a:t>
                      </a:r>
                      <a:r>
                        <a:rPr lang="ru-RU" sz="20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летит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рисовали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/>
                      </a:r>
                      <a:br>
                        <a:rPr lang="ru-RU" sz="20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</a:b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 Подчеркните глаголы во мн. числе</a:t>
                      </a:r>
                    </a:p>
                    <a:p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Читает, </a:t>
                      </a:r>
                      <a:r>
                        <a:rPr lang="ru-RU" sz="20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рисуют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</a:t>
                      </a:r>
                      <a:r>
                        <a:rPr lang="ru-RU" sz="20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уберут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 Добавь окончание глагола в ед.числе</a:t>
                      </a:r>
                    </a:p>
                    <a:p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чита</a:t>
                      </a:r>
                      <a:r>
                        <a:rPr lang="ru-RU" sz="20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ет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рису</a:t>
                      </a:r>
                      <a:r>
                        <a:rPr lang="ru-RU" sz="20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ет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 готов</a:t>
                      </a:r>
                      <a:r>
                        <a:rPr lang="ru-RU" sz="20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ит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419872" y="1383160"/>
            <a:ext cx="288252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20913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-  блеет</a:t>
            </a:r>
            <a:b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- воет</a:t>
            </a:r>
            <a:b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- хрюкает</a:t>
            </a:r>
            <a:b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- гогочет</a:t>
            </a:r>
            <a:b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- кудахчет</a:t>
            </a:r>
            <a:b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147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Настя</cp:lastModifiedBy>
  <cp:revision>9</cp:revision>
  <dcterms:created xsi:type="dcterms:W3CDTF">2018-04-05T15:29:49Z</dcterms:created>
  <dcterms:modified xsi:type="dcterms:W3CDTF">2018-04-05T17:20:35Z</dcterms:modified>
</cp:coreProperties>
</file>