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sldIdLst>
    <p:sldId id="262" r:id="rId2"/>
    <p:sldId id="263" r:id="rId3"/>
    <p:sldId id="256" r:id="rId4"/>
    <p:sldId id="261" r:id="rId5"/>
    <p:sldId id="260" r:id="rId6"/>
    <p:sldId id="257" r:id="rId7"/>
    <p:sldId id="258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49" autoAdjust="0"/>
  </p:normalViewPr>
  <p:slideViewPr>
    <p:cSldViewPr snapToGrid="0">
      <p:cViewPr>
        <p:scale>
          <a:sx n="46" d="100"/>
          <a:sy n="46" d="100"/>
        </p:scale>
        <p:origin x="163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24D9D-C311-41DB-9F80-DA4FE047E9A2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0EF12-188C-48D6-82DB-D7D274F49B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55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мы пишем сочинение. Давайте вспомним, что такое сочинение ( ответы детей ). Прочитаем вместе определение.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0EF12-188C-48D6-82DB-D7D274F49B1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310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вы думаете, в чём особенность сочинения- описания? Что в таком тексте самое главное?( ответы детей). Сколько частей будет в нашем сочинении? О чём нужно рассказать</a:t>
            </a:r>
            <a:r>
              <a:rPr lang="ru-RU" baseline="0" dirty="0" smtClean="0"/>
              <a:t> в каждой из них? 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0EF12-188C-48D6-82DB-D7D274F49B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8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Кто же сегодня станет героем нашего сочинения? Попробуйте отгадать загадку ( ответы). Какие слова помогли вам узнать, о ком идёт речь?( ответы).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0EF12-188C-48D6-82DB-D7D274F49B1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831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Наша сегодняшняя героиня –</a:t>
            </a:r>
            <a:r>
              <a:rPr lang="ru-RU" baseline="0" dirty="0" smtClean="0"/>
              <a:t> лиса. Посмотрите на иллюстрацию. Начнём с заголовка. Попробуйте составить его, используя слоги, которые размещены на доске ( </a:t>
            </a:r>
            <a:r>
              <a:rPr lang="ru-RU" baseline="0" dirty="0" err="1" smtClean="0"/>
              <a:t>жа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кра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ры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ца</a:t>
            </a:r>
            <a:r>
              <a:rPr lang="ru-RU" baseline="0" dirty="0" smtClean="0"/>
              <a:t> я </a:t>
            </a:r>
            <a:r>
              <a:rPr lang="ru-RU" baseline="0" dirty="0" err="1" smtClean="0"/>
              <a:t>ви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са</a:t>
            </a:r>
            <a:r>
              <a:rPr lang="ru-RU" baseline="0" dirty="0" smtClean="0"/>
              <a:t> ). Давайте запишем в тетрадь ( число, сочинение, заголовок ). Как изменится наш план? ( запись плана ).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0EF12-188C-48D6-82DB-D7D274F49B1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569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Каким может быть наше вступление? Из скольких предложений оно будет состоять? Подсказка на доске поможет нам в работе над второй и третьей частью. Как мы может избежать повтора слова лиса? Давайте попробуем по цепочке составить устный рассказ ( составление устного рассказа). Сейчас, пользуясь планом и опорными словами, запишите свои рассказы в рабочую тетрадь(</a:t>
            </a:r>
            <a:r>
              <a:rPr lang="ru-RU" baseline="0" dirty="0" smtClean="0"/>
              <a:t> самостоятельная работа детей). 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0EF12-188C-48D6-82DB-D7D274F49B1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04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Чтение детских сочинений, обмен мнениями о проделанной работе.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0EF12-188C-48D6-82DB-D7D274F49B1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22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24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6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8352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4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3685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487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47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66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41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87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43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024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4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54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A85B-284E-49D3-98D8-2E78E2C3DEA0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C53AB6-B371-444E-9CB8-56EA43353C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04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6350" y="1009650"/>
            <a:ext cx="8515350" cy="1752600"/>
          </a:xfrm>
        </p:spPr>
        <p:txBody>
          <a:bodyPr/>
          <a:lstStyle/>
          <a:p>
            <a:pPr algn="ctr"/>
            <a:r>
              <a:rPr lang="ru-RU" dirty="0" smtClean="0"/>
              <a:t>Конспект урока по русскому языку во втором классе</a:t>
            </a:r>
            <a:endParaRPr lang="en-GB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5847" y="3314700"/>
            <a:ext cx="10512253" cy="27432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600" dirty="0" smtClean="0"/>
              <a:t>Сочинение «Рыжая красавица».</a:t>
            </a:r>
          </a:p>
          <a:p>
            <a:pPr algn="l"/>
            <a:endParaRPr lang="ru-RU" dirty="0"/>
          </a:p>
          <a:p>
            <a:pPr algn="l"/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            Подготовила: учитель начальных классов Коценко Е.А.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19535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: Сочинение «Рыжая красавица».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onstantia" panose="02030602050306030303" pitchFamily="18" charset="0"/>
              </a:rPr>
              <a:t>Цель: способствовать формированию умения описывать животное.</a:t>
            </a:r>
          </a:p>
          <a:p>
            <a:endParaRPr lang="ru-RU" sz="2400" dirty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Задачи: учить грамотно строить  предложения, составляя связный рассказ с опорой на план; развивать речь, познавательный интерес, творческое мышление; воспитывать самостоятельность, бережное отношение к животным.</a:t>
            </a:r>
            <a:endParaRPr lang="en-GB" sz="2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722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-133350"/>
            <a:ext cx="8629650" cy="2552700"/>
          </a:xfrm>
        </p:spPr>
        <p:txBody>
          <a:bodyPr>
            <a:noAutofit/>
          </a:bodyPr>
          <a:lstStyle/>
          <a:p>
            <a:r>
              <a:rPr lang="ru-RU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</a:t>
            </a:r>
            <a:br>
              <a:rPr lang="ru-RU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5850" y="2552700"/>
            <a:ext cx="10972799" cy="3624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Constantia" panose="0203060205030603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изложение в письменной форме своих </a:t>
            </a:r>
          </a:p>
          <a:p>
            <a:pPr marL="0" indent="0">
              <a:buNone/>
            </a:pPr>
            <a:r>
              <a:rPr lang="ru-RU" sz="4000" dirty="0" smtClean="0">
                <a:latin typeface="Constantia" panose="0203060205030603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мыслей, знаний на заданную тему.</a:t>
            </a:r>
            <a:endParaRPr lang="en-GB" sz="4000" dirty="0">
              <a:latin typeface="Constantia" panose="02030602050306030303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583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050" y="228600"/>
            <a:ext cx="10191750" cy="1462089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План сочинения – описания</a:t>
            </a:r>
            <a:endParaRPr lang="en-GB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43100"/>
            <a:ext cx="12192000" cy="42338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>
                <a:latin typeface="Constantia" panose="02030602050306030303" pitchFamily="18" charset="0"/>
              </a:rPr>
              <a:t>Представление предмета ( человека, животного ).</a:t>
            </a:r>
          </a:p>
          <a:p>
            <a:pPr marL="514350" indent="-514350">
              <a:buAutoNum type="arabicPeriod"/>
            </a:pPr>
            <a:endParaRPr lang="ru-RU" sz="4000" dirty="0">
              <a:latin typeface="Constantia" panose="02030602050306030303" pitchFamily="18" charset="0"/>
            </a:endParaRPr>
          </a:p>
          <a:p>
            <a:pPr marL="514350" indent="-514350">
              <a:buAutoNum type="arabicPeriod"/>
            </a:pPr>
            <a:r>
              <a:rPr lang="ru-RU" sz="4000" dirty="0" smtClean="0">
                <a:latin typeface="Constantia" panose="02030602050306030303" pitchFamily="18" charset="0"/>
              </a:rPr>
              <a:t> Основные признаки предмета.</a:t>
            </a:r>
          </a:p>
          <a:p>
            <a:pPr marL="514350" indent="-514350">
              <a:buAutoNum type="arabicPeriod"/>
            </a:pPr>
            <a:endParaRPr lang="ru-RU" sz="4000" dirty="0">
              <a:latin typeface="Constantia" panose="02030602050306030303" pitchFamily="18" charset="0"/>
            </a:endParaRPr>
          </a:p>
          <a:p>
            <a:pPr marL="514350" indent="-514350">
              <a:buAutoNum type="arabicPeriod"/>
            </a:pPr>
            <a:r>
              <a:rPr lang="ru-RU" sz="4000" dirty="0" smtClean="0">
                <a:latin typeface="Constantia" panose="02030602050306030303" pitchFamily="18" charset="0"/>
              </a:rPr>
              <a:t> Твоё отношение, твоя оценка предмета.</a:t>
            </a:r>
            <a:endParaRPr lang="en-GB" sz="4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93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0" y="342900"/>
            <a:ext cx="8953500" cy="134778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Constantia" panose="02030602050306030303" pitchFamily="18" charset="0"/>
              </a:rPr>
              <a:t>Отгадайте загадку.</a:t>
            </a:r>
            <a:endParaRPr lang="en-GB" sz="4800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384" y="876301"/>
            <a:ext cx="8596668" cy="56984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Хвост </a:t>
            </a:r>
            <a: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  <a:t>пушист, быстра сноровка,</a:t>
            </a:r>
            <a:b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  <a:t>Золотисто-рыжий мех.</a:t>
            </a:r>
            <a:b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  <a:t>Если голодно, плутовка</a:t>
            </a:r>
            <a:b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Constantia" panose="02030602050306030303" pitchFamily="18" charset="0"/>
                <a:cs typeface="Times New Roman" panose="02020603050405020304" pitchFamily="18" charset="0"/>
              </a:rPr>
              <a:t>Кур считает лучше всех.</a:t>
            </a:r>
            <a:endParaRPr lang="en-GB" sz="44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5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3"/>
          <a:stretch/>
        </p:blipFill>
        <p:spPr>
          <a:xfrm>
            <a:off x="1219201" y="178955"/>
            <a:ext cx="10363199" cy="667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04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Зверь (крупный, небольшой, маленький)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Шерсть (рыжая, шелковистая, густая)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Хвост (длинный, пушистый, большой)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Мордочка (вытянутая, острая)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Глаза (чёрные, тёмные, хитрые, злые)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Уши (маленькие, острые, торчат на макушке)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Лапки (как будто чёрные сапожки)</a:t>
            </a: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Охотится (</a:t>
            </a:r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зайцы, птицы, мыши) </a:t>
            </a:r>
            <a:endParaRPr lang="ru-RU" sz="3600" dirty="0" smtClean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Твоё отношение к животному (красивое, хитрое, хищное, умное животное)</a:t>
            </a:r>
            <a:endParaRPr lang="en-GB" sz="36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55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endParaRPr lang="en-GB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77333" y="609601"/>
            <a:ext cx="9214811" cy="54317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nstantia" panose="02030602050306030303" pitchFamily="18" charset="0"/>
              </a:rPr>
              <a:t> Чтение сочинений  ( по желанию ).</a:t>
            </a:r>
          </a:p>
          <a:p>
            <a:r>
              <a:rPr lang="ru-RU" sz="4000" dirty="0">
                <a:latin typeface="Constantia" panose="02030602050306030303" pitchFamily="18" charset="0"/>
              </a:rPr>
              <a:t> </a:t>
            </a:r>
            <a:r>
              <a:rPr lang="ru-RU" sz="4000" dirty="0" smtClean="0">
                <a:latin typeface="Constantia" panose="02030602050306030303" pitchFamily="18" charset="0"/>
              </a:rPr>
              <a:t>Что мы учились сегодня делать?</a:t>
            </a:r>
          </a:p>
          <a:p>
            <a:r>
              <a:rPr lang="ru-RU" sz="4000" dirty="0">
                <a:latin typeface="Constantia" panose="02030602050306030303" pitchFamily="18" charset="0"/>
              </a:rPr>
              <a:t> </a:t>
            </a:r>
            <a:r>
              <a:rPr lang="ru-RU" sz="4000" dirty="0" smtClean="0">
                <a:latin typeface="Constantia" panose="02030602050306030303" pitchFamily="18" charset="0"/>
              </a:rPr>
              <a:t>Чья работа понравилась больше всего?</a:t>
            </a:r>
            <a:endParaRPr lang="en-GB" sz="4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5337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434</Words>
  <Application>Microsoft Office PowerPoint</Application>
  <PresentationFormat>Широкоэкранный</PresentationFormat>
  <Paragraphs>46</Paragraphs>
  <Slides>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 Unicode MS</vt:lpstr>
      <vt:lpstr>Arial</vt:lpstr>
      <vt:lpstr>Calibri</vt:lpstr>
      <vt:lpstr>Constantia</vt:lpstr>
      <vt:lpstr>Times New Roman</vt:lpstr>
      <vt:lpstr>Trebuchet MS</vt:lpstr>
      <vt:lpstr>Wingdings 3</vt:lpstr>
      <vt:lpstr>Грань</vt:lpstr>
      <vt:lpstr>Конспект урока по русскому языку во втором классе</vt:lpstr>
      <vt:lpstr>Тема : Сочинение «Рыжая красавица».</vt:lpstr>
      <vt:lpstr>Сочинение </vt:lpstr>
      <vt:lpstr>План сочинения – описания</vt:lpstr>
      <vt:lpstr>Отгадайте загадку.</vt:lpstr>
      <vt:lpstr>Презентация PowerPoint</vt:lpstr>
      <vt:lpstr>Презентация PowerPoint</vt:lpstr>
      <vt:lpstr>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Лисица</dc:title>
  <dc:creator>Ярослава Коценко</dc:creator>
  <cp:lastModifiedBy>Ярослава Коценко</cp:lastModifiedBy>
  <cp:revision>32</cp:revision>
  <dcterms:created xsi:type="dcterms:W3CDTF">2017-02-19T18:36:17Z</dcterms:created>
  <dcterms:modified xsi:type="dcterms:W3CDTF">2019-01-10T19:19:37Z</dcterms:modified>
</cp:coreProperties>
</file>