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5" r:id="rId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86" d="100"/>
          <a:sy n="86" d="100"/>
        </p:scale>
        <p:origin x="-1092" y="-90"/>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7010400" y="2052960"/>
            <a:ext cx="1981200" cy="1828800"/>
          </a:xfrm>
        </p:spPr>
        <p:txBody>
          <a:bodyPr anchor="ctr">
            <a:normAutofit/>
          </a:bodyPr>
          <a:lstStyle>
            <a:lvl1pPr marL="0" indent="0" algn="l">
              <a:buNone/>
              <a:defRPr sz="19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10" name="Date Placeholder 9"/>
          <p:cNvSpPr>
            <a:spLocks noGrp="1"/>
          </p:cNvSpPr>
          <p:nvPr>
            <p:ph type="dt" sz="half" idx="10"/>
          </p:nvPr>
        </p:nvSpPr>
        <p:spPr/>
        <p:txBody>
          <a:bodyPr/>
          <a:lstStyle>
            <a:lvl1pPr>
              <a:defRPr>
                <a:solidFill>
                  <a:schemeClr val="bg2"/>
                </a:solidFill>
              </a:defRPr>
            </a:lvl1pPr>
          </a:lstStyle>
          <a:p>
            <a:fld id="{63B93D8F-2E81-4414-B01E-5DFA345B5E6D}" type="datetimeFigureOut">
              <a:rPr lang="ru-RU" smtClean="0"/>
              <a:pPr/>
              <a:t>10.01.2019</a:t>
            </a:fld>
            <a:endParaRPr lang="ru-RU"/>
          </a:p>
        </p:txBody>
      </p:sp>
      <p:sp>
        <p:nvSpPr>
          <p:cNvPr id="11" name="Slide Number Placeholder 10"/>
          <p:cNvSpPr>
            <a:spLocks noGrp="1"/>
          </p:cNvSpPr>
          <p:nvPr>
            <p:ph type="sldNum" sz="quarter" idx="11"/>
          </p:nvPr>
        </p:nvSpPr>
        <p:spPr/>
        <p:txBody>
          <a:bodyPr/>
          <a:lstStyle>
            <a:lvl1pPr>
              <a:defRPr>
                <a:solidFill>
                  <a:srgbClr val="FFFFFF"/>
                </a:solidFill>
              </a:defRPr>
            </a:lvl1pPr>
          </a:lstStyle>
          <a:p>
            <a:fld id="{25C22E71-311E-47F0-A096-E102A0D7E592}" type="slidenum">
              <a:rPr lang="ru-RU" smtClean="0"/>
              <a:pPr/>
              <a:t>‹#›</a:t>
            </a:fld>
            <a:endParaRPr lang="ru-RU"/>
          </a:p>
        </p:txBody>
      </p:sp>
      <p:sp>
        <p:nvSpPr>
          <p:cNvPr id="12" name="Footer Placeholder 11"/>
          <p:cNvSpPr>
            <a:spLocks noGrp="1"/>
          </p:cNvSpPr>
          <p:nvPr>
            <p:ph type="ftr" sz="quarter" idx="12"/>
          </p:nvPr>
        </p:nvSpPr>
        <p:spPr/>
        <p:txBody>
          <a:bodyPr/>
          <a:lstStyle>
            <a:lvl1pPr>
              <a:defRPr>
                <a:solidFill>
                  <a:schemeClr val="bg2"/>
                </a:solidFill>
              </a:defRPr>
            </a:lvl1pPr>
          </a:lstStyle>
          <a:p>
            <a:endParaRPr lang="ru-RU"/>
          </a:p>
        </p:txBody>
      </p:sp>
      <p:sp>
        <p:nvSpPr>
          <p:cNvPr id="13" name="Title 12"/>
          <p:cNvSpPr>
            <a:spLocks noGrp="1"/>
          </p:cNvSpPr>
          <p:nvPr>
            <p:ph type="title"/>
          </p:nvPr>
        </p:nvSpPr>
        <p:spPr>
          <a:xfrm>
            <a:off x="457200" y="2052960"/>
            <a:ext cx="6324600" cy="1828800"/>
          </a:xfrm>
        </p:spPr>
        <p:txBody>
          <a:bodyPr/>
          <a:lstStyle>
            <a:lvl1pPr algn="r">
              <a:defRPr sz="4200" spc="150" baseline="0"/>
            </a:lvl1pPr>
          </a:lstStyle>
          <a:p>
            <a:r>
              <a:rPr lang="ru-RU" smtClean="0"/>
              <a:t>Образец заголовка</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63B93D8F-2E81-4414-B01E-5DFA345B5E6D}" type="datetimeFigureOut">
              <a:rPr lang="ru-RU" smtClean="0"/>
              <a:pPr/>
              <a:t>10.01.2019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5C22E71-311E-47F0-A096-E102A0D7E592}"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7" name="Rectangle 6"/>
          <p:cNvSpPr/>
          <p:nvPr/>
        </p:nvSpPr>
        <p:spPr>
          <a:xfrm>
            <a:off x="152400" y="147319"/>
            <a:ext cx="6705600"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47319"/>
            <a:ext cx="1956046"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162800" y="274638"/>
            <a:ext cx="1676400" cy="5851525"/>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63B93D8F-2E81-4414-B01E-5DFA345B5E6D}" type="datetimeFigureOut">
              <a:rPr lang="ru-RU" smtClean="0"/>
              <a:pPr/>
              <a:t>10.01.2019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lvl1pPr>
              <a:defRPr>
                <a:solidFill>
                  <a:schemeClr val="bg2"/>
                </a:solidFill>
              </a:defRPr>
            </a:lvl1pPr>
          </a:lstStyle>
          <a:p>
            <a:fld id="{25C22E71-311E-47F0-A096-E102A0D7E592}"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63B93D8F-2E81-4414-B01E-5DFA345B5E6D}" type="datetimeFigureOut">
              <a:rPr lang="ru-RU" smtClean="0"/>
              <a:pPr/>
              <a:t>10.01.2019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5C22E71-311E-47F0-A096-E102A0D7E592}" type="slidenum">
              <a:rPr lang="ru-RU" smtClean="0"/>
              <a:pPr/>
              <a:t>‹#›</a:t>
            </a:fld>
            <a:endParaRPr lang="ru-RU"/>
          </a:p>
        </p:txBody>
      </p:sp>
      <p:sp>
        <p:nvSpPr>
          <p:cNvPr id="7" name="Title 6"/>
          <p:cNvSpPr>
            <a:spLocks noGrp="1"/>
          </p:cNvSpPr>
          <p:nvPr>
            <p:ph type="title"/>
          </p:nvPr>
        </p:nvSpPr>
        <p:spPr/>
        <p:txBody>
          <a:bodyPr/>
          <a:lstStyle/>
          <a:p>
            <a:r>
              <a:rPr lang="ru-RU" smtClean="0"/>
              <a:t>Образец заголовка</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162799" y="2892277"/>
            <a:ext cx="1600201" cy="1645920"/>
          </a:xfrm>
        </p:spPr>
        <p:txBody>
          <a:bodyPr anchor="ctr"/>
          <a:lstStyle>
            <a:lvl1pPr marL="0" indent="0">
              <a:buNone/>
              <a:defRPr sz="2000">
                <a:solidFill>
                  <a:schemeClr val="bg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9" name="Date Placeholder 8"/>
          <p:cNvSpPr>
            <a:spLocks noGrp="1"/>
          </p:cNvSpPr>
          <p:nvPr>
            <p:ph type="dt" sz="half" idx="10"/>
          </p:nvPr>
        </p:nvSpPr>
        <p:spPr/>
        <p:txBody>
          <a:bodyPr/>
          <a:lstStyle>
            <a:lvl1pPr>
              <a:defRPr>
                <a:solidFill>
                  <a:srgbClr val="FFFFFF"/>
                </a:solidFill>
              </a:defRPr>
            </a:lvl1pPr>
          </a:lstStyle>
          <a:p>
            <a:fld id="{63B93D8F-2E81-4414-B01E-5DFA345B5E6D}" type="datetimeFigureOut">
              <a:rPr lang="ru-RU" smtClean="0"/>
              <a:pPr/>
              <a:t>10.01.2019</a:t>
            </a:fld>
            <a:endParaRPr lang="ru-RU"/>
          </a:p>
        </p:txBody>
      </p:sp>
      <p:sp>
        <p:nvSpPr>
          <p:cNvPr id="10" name="Slide Number Placeholder 9"/>
          <p:cNvSpPr>
            <a:spLocks noGrp="1"/>
          </p:cNvSpPr>
          <p:nvPr>
            <p:ph type="sldNum" sz="quarter" idx="11"/>
          </p:nvPr>
        </p:nvSpPr>
        <p:spPr/>
        <p:txBody>
          <a:bodyPr/>
          <a:lstStyle>
            <a:lvl1pPr>
              <a:defRPr>
                <a:solidFill>
                  <a:schemeClr val="bg2"/>
                </a:solidFill>
              </a:defRPr>
            </a:lvl1pPr>
          </a:lstStyle>
          <a:p>
            <a:fld id="{25C22E71-311E-47F0-A096-E102A0D7E592}" type="slidenum">
              <a:rPr lang="ru-RU" smtClean="0"/>
              <a:pPr/>
              <a:t>‹#›</a:t>
            </a:fld>
            <a:endParaRPr lang="ru-RU"/>
          </a:p>
        </p:txBody>
      </p:sp>
      <p:sp>
        <p:nvSpPr>
          <p:cNvPr id="11" name="Footer Placeholder 10"/>
          <p:cNvSpPr>
            <a:spLocks noGrp="1"/>
          </p:cNvSpPr>
          <p:nvPr>
            <p:ph type="ftr" sz="quarter" idx="12"/>
          </p:nvPr>
        </p:nvSpPr>
        <p:spPr/>
        <p:txBody>
          <a:bodyPr/>
          <a:lstStyle>
            <a:lvl1pPr>
              <a:defRPr>
                <a:solidFill>
                  <a:srgbClr val="FFFFFF"/>
                </a:solidFill>
              </a:defRPr>
            </a:lvl1pPr>
          </a:lstStyle>
          <a:p>
            <a:endParaRPr lang="ru-RU"/>
          </a:p>
        </p:txBody>
      </p:sp>
      <p:sp>
        <p:nvSpPr>
          <p:cNvPr id="12" name="Title 11"/>
          <p:cNvSpPr>
            <a:spLocks noGrp="1"/>
          </p:cNvSpPr>
          <p:nvPr>
            <p:ph type="title"/>
          </p:nvPr>
        </p:nvSpPr>
        <p:spPr>
          <a:xfrm>
            <a:off x="381000" y="2892277"/>
            <a:ext cx="6324600" cy="1645920"/>
          </a:xfrm>
        </p:spPr>
        <p:txBody>
          <a:bodyPr/>
          <a:lstStyle>
            <a:lvl1pPr algn="r">
              <a:defRPr sz="4200" spc="150" baseline="0"/>
            </a:lvl1pPr>
          </a:lstStyle>
          <a:p>
            <a:r>
              <a:rPr lang="ru-RU" smtClean="0"/>
              <a:t>Образец заголовка</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648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63B93D8F-2E81-4414-B01E-5DFA345B5E6D}" type="datetimeFigureOut">
              <a:rPr lang="ru-RU" smtClean="0"/>
              <a:pPr/>
              <a:t>10.01.2019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5C22E71-311E-47F0-A096-E102A0D7E592}" type="slidenum">
              <a:rPr lang="ru-RU" smtClean="0"/>
              <a:pPr/>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722438"/>
            <a:ext cx="4040188"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457200" y="2438399"/>
            <a:ext cx="4040188"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5025" y="1722438"/>
            <a:ext cx="4041775"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5" y="2438399"/>
            <a:ext cx="4041775"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63B93D8F-2E81-4414-B01E-5DFA345B5E6D}" type="datetimeFigureOut">
              <a:rPr lang="ru-RU" smtClean="0"/>
              <a:pPr/>
              <a:t>10.01.2019</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25C22E71-311E-47F0-A096-E102A0D7E592}" type="slidenum">
              <a:rPr lang="ru-RU" smtClean="0"/>
              <a:pPr/>
              <a:t>‹#›</a:t>
            </a:fld>
            <a:endParaRPr lang="ru-RU"/>
          </a:p>
        </p:txBody>
      </p:sp>
      <p:sp>
        <p:nvSpPr>
          <p:cNvPr id="10" name="Title 9"/>
          <p:cNvSpPr>
            <a:spLocks noGrp="1"/>
          </p:cNvSpPr>
          <p:nvPr>
            <p:ph type="title"/>
          </p:nvPr>
        </p:nvSpPr>
        <p:spPr/>
        <p:txBody>
          <a:bodyPr/>
          <a:lstStyle/>
          <a:p>
            <a:r>
              <a:rPr lang="ru-RU" smtClean="0"/>
              <a:t>Образец заголовка</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63B93D8F-2E81-4414-B01E-5DFA345B5E6D}" type="datetimeFigureOut">
              <a:rPr lang="ru-RU" smtClean="0"/>
              <a:pPr/>
              <a:t>10.01.2019</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25C22E71-311E-47F0-A096-E102A0D7E592}" type="slidenum">
              <a:rPr lang="ru-RU" smtClean="0"/>
              <a:pPr/>
              <a:t>‹#›</a:t>
            </a:fld>
            <a:endParaRPr lang="ru-RU"/>
          </a:p>
        </p:txBody>
      </p:sp>
      <p:sp>
        <p:nvSpPr>
          <p:cNvPr id="6" name="Title 5"/>
          <p:cNvSpPr>
            <a:spLocks noGrp="1"/>
          </p:cNvSpPr>
          <p:nvPr>
            <p:ph type="title"/>
          </p:nvPr>
        </p:nvSpPr>
        <p:spPr/>
        <p:txBody>
          <a:bodyPr/>
          <a:lstStyle/>
          <a:p>
            <a:r>
              <a:rPr lang="ru-RU" smtClean="0"/>
              <a:t>Образец заголовка</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Rectangle 4"/>
          <p:cNvSpPr/>
          <p:nvPr/>
        </p:nvSpPr>
        <p:spPr>
          <a:xfrm>
            <a:off x="152400" y="150919"/>
            <a:ext cx="8831802"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63B93D8F-2E81-4414-B01E-5DFA345B5E6D}" type="datetimeFigureOut">
              <a:rPr lang="ru-RU" smtClean="0"/>
              <a:pPr/>
              <a:t>10.01.2019</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25C22E71-311E-47F0-A096-E102A0D7E592}"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2"/>
      </p:bgRef>
    </p:bg>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50876"/>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152400" y="152400"/>
            <a:ext cx="6705600" cy="6553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609600" y="304800"/>
            <a:ext cx="5867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Text Placeholder 3"/>
          <p:cNvSpPr>
            <a:spLocks noGrp="1"/>
          </p:cNvSpPr>
          <p:nvPr>
            <p:ph type="body" sz="half" idx="2"/>
          </p:nvPr>
        </p:nvSpPr>
        <p:spPr>
          <a:xfrm>
            <a:off x="7159752" y="2130552"/>
            <a:ext cx="1673352" cy="2816352"/>
          </a:xfrm>
        </p:spPr>
        <p:txBody>
          <a:bodyPr tIns="0"/>
          <a:lstStyle>
            <a:lvl1pPr marL="0" indent="0">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63B93D8F-2E81-4414-B01E-5DFA345B5E6D}" type="datetimeFigureOut">
              <a:rPr lang="ru-RU" smtClean="0"/>
              <a:pPr/>
              <a:t>10.01.2019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a:ln>
            <a:noFill/>
          </a:ln>
        </p:spPr>
        <p:txBody>
          <a:bodyPr/>
          <a:lstStyle>
            <a:lvl1pPr>
              <a:defRPr>
                <a:solidFill>
                  <a:srgbClr val="FFFFFF"/>
                </a:solidFill>
              </a:defRPr>
            </a:lvl1pPr>
          </a:lstStyle>
          <a:p>
            <a:fld id="{25C22E71-311E-47F0-A096-E102A0D7E592}" type="slidenum">
              <a:rPr lang="ru-RU" smtClean="0"/>
              <a:pPr/>
              <a:t>‹#›</a:t>
            </a:fld>
            <a:endParaRPr lang="ru-RU"/>
          </a:p>
        </p:txBody>
      </p:sp>
      <p:sp>
        <p:nvSpPr>
          <p:cNvPr id="11" name="Title 10"/>
          <p:cNvSpPr>
            <a:spLocks noGrp="1"/>
          </p:cNvSpPr>
          <p:nvPr>
            <p:ph type="title"/>
          </p:nvPr>
        </p:nvSpPr>
        <p:spPr>
          <a:xfrm>
            <a:off x="7159752" y="457200"/>
            <a:ext cx="1675660" cy="1673352"/>
          </a:xfrm>
        </p:spPr>
        <p:txBody>
          <a:bodyPr anchor="b"/>
          <a:lstStyle>
            <a:lvl1pPr algn="l">
              <a:defRPr sz="2000" spc="150" baseline="0"/>
            </a:lvl1pPr>
          </a:lstStyle>
          <a:p>
            <a:r>
              <a:rPr lang="ru-RU" smtClean="0"/>
              <a:t>Образец заголовка</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1">
        <a:schemeClr val="bg2"/>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7010400" y="150876"/>
            <a:ext cx="1981200" cy="65562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52400" y="152400"/>
            <a:ext cx="6705600" cy="6553200"/>
          </a:xfrm>
        </p:spPr>
        <p:txBody>
          <a:bodyPr anchor="ct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7162800" y="2133600"/>
            <a:ext cx="1676400" cy="2971800"/>
          </a:xfrm>
        </p:spPr>
        <p:txBody>
          <a:bodyPr tIns="0"/>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63B93D8F-2E81-4414-B01E-5DFA345B5E6D}" type="datetimeFigureOut">
              <a:rPr lang="ru-RU" smtClean="0"/>
              <a:pPr/>
              <a:t>10.01.2019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5C22E71-311E-47F0-A096-E102A0D7E592}" type="slidenum">
              <a:rPr lang="ru-RU" smtClean="0"/>
              <a:pPr/>
              <a:t>‹#›</a:t>
            </a:fld>
            <a:endParaRPr lang="ru-RU"/>
          </a:p>
        </p:txBody>
      </p:sp>
      <p:sp>
        <p:nvSpPr>
          <p:cNvPr id="10" name="Title 9"/>
          <p:cNvSpPr>
            <a:spLocks noGrp="1"/>
          </p:cNvSpPr>
          <p:nvPr>
            <p:ph type="title"/>
          </p:nvPr>
        </p:nvSpPr>
        <p:spPr>
          <a:xfrm>
            <a:off x="7162800" y="460248"/>
            <a:ext cx="1676400" cy="1673352"/>
          </a:xfrm>
        </p:spPr>
        <p:txBody>
          <a:bodyPr anchor="b"/>
          <a:lstStyle>
            <a:lvl1pPr algn="l">
              <a:defRPr sz="2000" spc="150" baseline="0">
                <a:solidFill>
                  <a:schemeClr val="tx2"/>
                </a:solidFill>
              </a:defRPr>
            </a:lvl1pPr>
          </a:lstStyle>
          <a:p>
            <a:r>
              <a:rPr lang="ru-RU" smtClean="0"/>
              <a:t>Образец заголовка</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152400" y="1634971"/>
            <a:ext cx="8831802" cy="50454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399" y="152400"/>
            <a:ext cx="8814047" cy="134644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381000" y="355847"/>
            <a:ext cx="8381260" cy="1054394"/>
          </a:xfrm>
          <a:prstGeom prst="rect">
            <a:avLst/>
          </a:prstGeom>
        </p:spPr>
        <p:txBody>
          <a:bodyPr vert="horz" lIns="91440" tIns="45720" rIns="91440" bIns="45720" rtlCol="0" anchor="ctr">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380999" y="1719071"/>
            <a:ext cx="8407893" cy="440740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370888" y="6356350"/>
            <a:ext cx="2133600" cy="274320"/>
          </a:xfrm>
          <a:prstGeom prst="rect">
            <a:avLst/>
          </a:prstGeom>
        </p:spPr>
        <p:txBody>
          <a:bodyPr vert="horz" lIns="91440" tIns="45720" rIns="91440" bIns="45720" rtlCol="0" anchor="ctr"/>
          <a:lstStyle>
            <a:lvl1pPr algn="l">
              <a:defRPr sz="1100">
                <a:solidFill>
                  <a:schemeClr val="tx2"/>
                </a:solidFill>
              </a:defRPr>
            </a:lvl1pPr>
          </a:lstStyle>
          <a:p>
            <a:fld id="{63B93D8F-2E81-4414-B01E-5DFA345B5E6D}" type="datetimeFigureOut">
              <a:rPr lang="ru-RU" smtClean="0"/>
              <a:pPr/>
              <a:t>10.01.2019</a:t>
            </a:fld>
            <a:endParaRPr lang="ru-RU"/>
          </a:p>
        </p:txBody>
      </p:sp>
      <p:sp>
        <p:nvSpPr>
          <p:cNvPr id="5" name="Footer Placeholder 4"/>
          <p:cNvSpPr>
            <a:spLocks noGrp="1"/>
          </p:cNvSpPr>
          <p:nvPr>
            <p:ph type="ftr" sz="quarter" idx="3"/>
          </p:nvPr>
        </p:nvSpPr>
        <p:spPr>
          <a:xfrm>
            <a:off x="3048000" y="6356350"/>
            <a:ext cx="3352800" cy="274320"/>
          </a:xfrm>
          <a:prstGeom prst="rect">
            <a:avLst/>
          </a:prstGeom>
        </p:spPr>
        <p:txBody>
          <a:bodyPr vert="horz" lIns="91440" tIns="45720" rIns="91440" bIns="45720" rtlCol="0" anchor="ctr"/>
          <a:lstStyle>
            <a:lvl1pPr algn="ctr">
              <a:defRPr sz="1100">
                <a:solidFill>
                  <a:schemeClr val="tx2"/>
                </a:solidFill>
              </a:defRPr>
            </a:lvl1pPr>
          </a:lstStyle>
          <a:p>
            <a:endParaRPr lang="ru-RU"/>
          </a:p>
        </p:txBody>
      </p:sp>
      <p:sp>
        <p:nvSpPr>
          <p:cNvPr id="6" name="Slide Number Placeholder 5"/>
          <p:cNvSpPr>
            <a:spLocks noGrp="1"/>
          </p:cNvSpPr>
          <p:nvPr>
            <p:ph type="sldNum" sz="quarter" idx="4"/>
          </p:nvPr>
        </p:nvSpPr>
        <p:spPr>
          <a:xfrm>
            <a:off x="8234680" y="6355080"/>
            <a:ext cx="582966" cy="274320"/>
          </a:xfrm>
          <a:prstGeom prst="rect">
            <a:avLst/>
          </a:prstGeom>
          <a:ln w="19050">
            <a:noFill/>
          </a:ln>
        </p:spPr>
        <p:txBody>
          <a:bodyPr vert="horz" lIns="91440" tIns="45720" rIns="91440" bIns="45720" rtlCol="0" anchor="ctr"/>
          <a:lstStyle>
            <a:lvl1pPr algn="ctr">
              <a:defRPr sz="1100">
                <a:solidFill>
                  <a:schemeClr val="tx2"/>
                </a:solidFill>
              </a:defRPr>
            </a:lvl1pPr>
          </a:lstStyle>
          <a:p>
            <a:fld id="{25C22E71-311E-47F0-A096-E102A0D7E592}"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3200" kern="1200" cap="all" spc="200" baseline="0">
          <a:ln>
            <a:noFill/>
          </a:ln>
          <a:solidFill>
            <a:schemeClr val="bg1"/>
          </a:solidFill>
          <a:effectLst/>
          <a:latin typeface="+mj-lt"/>
          <a:ea typeface="+mj-ea"/>
          <a:cs typeface="+mj-cs"/>
        </a:defRPr>
      </a:lvl1pPr>
    </p:titleStyle>
    <p:bodyStyle>
      <a:lvl1pPr marL="274320" indent="-228600" algn="l" defTabSz="914400" rtl="0" eaLnBrk="1" latinLnBrk="0" hangingPunct="1">
        <a:spcBef>
          <a:spcPct val="20000"/>
        </a:spcBef>
        <a:buClr>
          <a:schemeClr val="accent1"/>
        </a:buClr>
        <a:buFont typeface="Wingdings 2" pitchFamily="18" charset="2"/>
        <a:buChar char=""/>
        <a:defRPr sz="2000" kern="1200" spc="150" baseline="0">
          <a:solidFill>
            <a:schemeClr val="tx2"/>
          </a:solidFill>
          <a:latin typeface="+mn-lt"/>
          <a:ea typeface="+mn-ea"/>
          <a:cs typeface="+mn-cs"/>
        </a:defRPr>
      </a:lvl1pPr>
      <a:lvl2pPr marL="548640" indent="-182880" algn="l" defTabSz="914400" rtl="0" eaLnBrk="1" latinLnBrk="0" hangingPunct="1">
        <a:spcBef>
          <a:spcPct val="20000"/>
        </a:spcBef>
        <a:buClr>
          <a:schemeClr val="accent2"/>
        </a:buClr>
        <a:buFont typeface="Wingdings" pitchFamily="2" charset="2"/>
        <a:buChar char="§"/>
        <a:defRPr sz="1800" kern="1200" spc="100" baseline="0">
          <a:solidFill>
            <a:schemeClr val="tx2"/>
          </a:solidFill>
          <a:latin typeface="+mn-lt"/>
          <a:ea typeface="+mn-ea"/>
          <a:cs typeface="+mn-cs"/>
        </a:defRPr>
      </a:lvl2pPr>
      <a:lvl3pPr marL="822960" indent="-182880" algn="l" defTabSz="914400" rtl="0" eaLnBrk="1" latinLnBrk="0" hangingPunct="1">
        <a:spcBef>
          <a:spcPct val="20000"/>
        </a:spcBef>
        <a:buClr>
          <a:schemeClr val="accent3"/>
        </a:buClr>
        <a:buFont typeface="Wingdings" pitchFamily="2" charset="2"/>
        <a:buChar char="§"/>
        <a:defRPr sz="1600" kern="1200" spc="100" baseline="0">
          <a:solidFill>
            <a:schemeClr val="tx2"/>
          </a:solidFill>
          <a:latin typeface="+mn-lt"/>
          <a:ea typeface="+mn-ea"/>
          <a:cs typeface="+mn-cs"/>
        </a:defRPr>
      </a:lvl3pPr>
      <a:lvl4pPr marL="1097280" indent="-182880" algn="l" defTabSz="914400" rtl="0" eaLnBrk="1" latinLnBrk="0" hangingPunct="1">
        <a:spcBef>
          <a:spcPct val="20000"/>
        </a:spcBef>
        <a:buClr>
          <a:schemeClr val="accent4"/>
        </a:buClr>
        <a:buFont typeface="Wingdings" pitchFamily="2" charset="2"/>
        <a:buChar char="§"/>
        <a:defRPr sz="1400" kern="1200">
          <a:solidFill>
            <a:schemeClr val="tx2"/>
          </a:solidFill>
          <a:latin typeface="+mn-lt"/>
          <a:ea typeface="+mn-ea"/>
          <a:cs typeface="+mn-cs"/>
        </a:defRPr>
      </a:lvl4pPr>
      <a:lvl5pPr marL="1280160" indent="-182880" algn="l" defTabSz="914400" rtl="0" eaLnBrk="1" latinLnBrk="0" hangingPunct="1">
        <a:spcBef>
          <a:spcPct val="20000"/>
        </a:spcBef>
        <a:buClr>
          <a:schemeClr val="accent6"/>
        </a:buClr>
        <a:buFont typeface="Wingdings" pitchFamily="2" charset="2"/>
        <a:buChar char="§"/>
        <a:defRPr sz="1300" kern="1200" spc="100" baseline="0">
          <a:solidFill>
            <a:schemeClr val="tx2"/>
          </a:solidFill>
          <a:latin typeface="+mn-lt"/>
          <a:ea typeface="+mn-ea"/>
          <a:cs typeface="+mn-cs"/>
        </a:defRPr>
      </a:lvl5pPr>
      <a:lvl6pPr marL="1554480" indent="-182880" algn="l" defTabSz="914400" rtl="0" eaLnBrk="1" latinLnBrk="0" hangingPunct="1">
        <a:spcBef>
          <a:spcPct val="20000"/>
        </a:spcBef>
        <a:buClr>
          <a:schemeClr val="accent1"/>
        </a:buClr>
        <a:buFont typeface="Wingdings" pitchFamily="2" charset="2"/>
        <a:buChar char="§"/>
        <a:defRPr sz="1200" kern="1200">
          <a:solidFill>
            <a:schemeClr val="tx2"/>
          </a:solidFill>
          <a:latin typeface="+mn-lt"/>
          <a:ea typeface="+mn-ea"/>
          <a:cs typeface="+mn-cs"/>
        </a:defRPr>
      </a:lvl6pPr>
      <a:lvl7pPr marL="1828800" indent="-182880" algn="l" defTabSz="914400" rtl="0" eaLnBrk="1" latinLnBrk="0" hangingPunct="1">
        <a:spcBef>
          <a:spcPct val="20000"/>
        </a:spcBef>
        <a:buClr>
          <a:schemeClr val="accent2"/>
        </a:buClr>
        <a:buFont typeface="Wingdings" pitchFamily="2" charset="2"/>
        <a:buChar char="§"/>
        <a:defRPr sz="1200" kern="1200">
          <a:solidFill>
            <a:schemeClr val="tx2"/>
          </a:solidFill>
          <a:latin typeface="+mn-lt"/>
          <a:ea typeface="+mn-ea"/>
          <a:cs typeface="+mn-cs"/>
        </a:defRPr>
      </a:lvl7pPr>
      <a:lvl8pPr marL="2103120" indent="-182880" algn="l" defTabSz="914400" rtl="0" eaLnBrk="1" latinLnBrk="0" hangingPunct="1">
        <a:spcBef>
          <a:spcPct val="20000"/>
        </a:spcBef>
        <a:buClr>
          <a:schemeClr val="accent3"/>
        </a:buClr>
        <a:buFont typeface="Wingdings" pitchFamily="2" charset="2"/>
        <a:buChar char="§"/>
        <a:defRPr sz="1200" kern="1200">
          <a:solidFill>
            <a:schemeClr val="tx2"/>
          </a:solidFill>
          <a:latin typeface="+mn-lt"/>
          <a:ea typeface="+mn-ea"/>
          <a:cs typeface="+mn-cs"/>
        </a:defRPr>
      </a:lvl8pPr>
      <a:lvl9pPr marL="2377440" indent="-182880" algn="l" defTabSz="914400" rtl="0" eaLnBrk="1" latinLnBrk="0" hangingPunct="1">
        <a:spcBef>
          <a:spcPct val="20000"/>
        </a:spcBef>
        <a:buClr>
          <a:schemeClr val="accent5"/>
        </a:buClr>
        <a:buFont typeface="Wingdings" pitchFamily="2" charset="2"/>
        <a:buChar char="§"/>
        <a:defRPr sz="12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2.xml.rels><?xml version="1.0" encoding="UTF-8" standalone="yes"?>
<Relationships xmlns="http://schemas.openxmlformats.org/package/2006/relationships"><Relationship Id="rId3" Type="http://schemas.openxmlformats.org/officeDocument/2006/relationships/hyperlink" Target="https://ru.wikipedia.org/wiki/%D0%9F%D0%B5%D0%B9%D1%81%D0%BC%D0%B5%D0%B9%D0%BA%D0%B5%D1%80_(%D0%BB%D1%91%D0%B3%D0%BA%D0%B0%D1%8F_%D0%B0%D1%82%D0%BB%D0%B5%D1%82%D0%B8%D0%BA%D0%B0)" TargetMode="External"/><Relationship Id="rId2" Type="http://schemas.openxmlformats.org/officeDocument/2006/relationships/hyperlink" Target="https://ru.wikipedia.org/wiki/%D0%9E%D0%BB%D0%B8%D0%BC%D0%BF%D0%B8%D0%B9%D1%81%D0%BA%D0%B8%D0%B9_%D0%B2%D0%B8%D0%B4_%D1%81%D0%BF%D0%BE%D1%80%D1%82%D0%B0" TargetMode="Externa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hyperlink" Target="https://ru.wikipedia.org/wiki/%D0%A1%D0%BF%D0%BE%D1%80%D1%82" TargetMode="External"/><Relationship Id="rId7" Type="http://schemas.openxmlformats.org/officeDocument/2006/relationships/image" Target="../media/image8.jpeg"/><Relationship Id="rId2" Type="http://schemas.openxmlformats.org/officeDocument/2006/relationships/hyperlink" Target="https://ru.wikipedia.org/wiki/%D0%90%D0%BD%D0%B3%D0%BB%D0%B8%D0%B9%D1%81%D0%BA%D0%B8%D0%B9_%D1%8F%D0%B7%D1%8B%D0%BA" TargetMode="External"/><Relationship Id="rId1" Type="http://schemas.openxmlformats.org/officeDocument/2006/relationships/slideLayout" Target="../slideLayouts/slideLayout2.xml"/><Relationship Id="rId6" Type="http://schemas.openxmlformats.org/officeDocument/2006/relationships/hyperlink" Target="https://ru.wikipedia.org/wiki/%D0%92%D0%B8%D0%B4_%D1%81%D0%BF%D0%BE%D1%80%D1%82%D0%B0" TargetMode="External"/><Relationship Id="rId5" Type="http://schemas.openxmlformats.org/officeDocument/2006/relationships/hyperlink" Target="https://ru.wikipedia.org/wiki/%D0%92%D0%BE%D1%80%D0%BE%D1%82%D0%B0_(%D1%81%D0%BF%D0%BE%D1%80%D1%82)" TargetMode="External"/><Relationship Id="rId4" Type="http://schemas.openxmlformats.org/officeDocument/2006/relationships/hyperlink" Target="https://ru.wikipedia.org/wiki/%D0%A4%D1%83%D1%82%D0%B1%D0%BE%D0%BB%D1%8C%D0%BD%D1%8B%D0%B9_%D0%BC%D1%8F%D1%87"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p:txBody>
          <a:bodyPr/>
          <a:lstStyle/>
          <a:p>
            <a:r>
              <a:rPr lang="ru-RU" dirty="0" smtClean="0">
                <a:latin typeface="Century Gothic" panose="020B0502020202020204" pitchFamily="34" charset="0"/>
              </a:rPr>
              <a:t>Спорт который любят дети</a:t>
            </a:r>
            <a:endParaRPr lang="ru-RU" dirty="0">
              <a:latin typeface="Century Gothic" panose="020B0502020202020204" pitchFamily="34" charset="0"/>
            </a:endParaRPr>
          </a:p>
        </p:txBody>
      </p:sp>
      <p:sp>
        <p:nvSpPr>
          <p:cNvPr id="2" name="Заголовок 1"/>
          <p:cNvSpPr>
            <a:spLocks noGrp="1"/>
          </p:cNvSpPr>
          <p:nvPr>
            <p:ph type="title"/>
          </p:nvPr>
        </p:nvSpPr>
        <p:spPr>
          <a:xfrm>
            <a:off x="-844036" y="260648"/>
            <a:ext cx="5482952" cy="1304032"/>
          </a:xfrm>
        </p:spPr>
        <p:txBody>
          <a:bodyPr/>
          <a:lstStyle/>
          <a:p>
            <a:r>
              <a:rPr lang="ru-RU" dirty="0" smtClean="0"/>
              <a:t>Виды спорта</a:t>
            </a:r>
            <a:endParaRPr lang="ru-RU" dirty="0"/>
          </a:p>
        </p:txBody>
      </p:sp>
      <p:pic>
        <p:nvPicPr>
          <p:cNvPr id="1029" name="Picture 5" descr="C:\Users\User\AppData\Local\Microsoft\Windows\Temporary Internet Files\Content.IE5\NZS0F8NB\300px-Gregory_Sedoc[1].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2828749" y="2864155"/>
            <a:ext cx="2556797" cy="1977256"/>
          </a:xfrm>
          <a:prstGeom prst="rect">
            <a:avLst/>
          </a:prstGeom>
          <a:noFill/>
          <a:extLst>
            <a:ext uri="{909E8E84-426E-40DD-AFC4-6F175D3DCCD1}">
              <a14:hiddenFill xmlns:a14="http://schemas.microsoft.com/office/drawing/2010/main" xmlns="">
                <a:solidFill>
                  <a:srgbClr val="FFFFFF"/>
                </a:solidFill>
              </a14:hiddenFill>
            </a:ext>
          </a:extLst>
        </p:spPr>
      </p:pic>
      <p:pic>
        <p:nvPicPr>
          <p:cNvPr id="1030" name="Picture 6" descr="C:\Users\User\AppData\Local\Microsoft\Windows\Temporary Internet Files\Content.IE5\FMFGEAS7\SpainFootball[1].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123728" y="5185201"/>
            <a:ext cx="2224683" cy="1444704"/>
          </a:xfrm>
          <a:prstGeom prst="rect">
            <a:avLst/>
          </a:prstGeom>
          <a:noFill/>
          <a:extLst>
            <a:ext uri="{909E8E84-426E-40DD-AFC4-6F175D3DCCD1}">
              <a14:hiddenFill xmlns:a14="http://schemas.microsoft.com/office/drawing/2010/main" xmlns="">
                <a:solidFill>
                  <a:srgbClr val="FFFFFF"/>
                </a:solidFill>
              </a14:hiddenFill>
            </a:ext>
          </a:extLst>
        </p:spPr>
      </p:pic>
      <p:pic>
        <p:nvPicPr>
          <p:cNvPr id="1031" name="Picture 7" descr="C:\Users\User\AppData\Local\Microsoft\Windows\Temporary Internet Files\Content.IE5\FMFGEAS7\Olymp13_0181[1].JP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467544" y="2085020"/>
            <a:ext cx="2179994" cy="1449537"/>
          </a:xfrm>
          <a:prstGeom prst="rect">
            <a:avLst/>
          </a:prstGeom>
          <a:noFill/>
          <a:extLst>
            <a:ext uri="{909E8E84-426E-40DD-AFC4-6F175D3DCCD1}">
              <a14:hiddenFill xmlns:a14="http://schemas.microsoft.com/office/drawing/2010/main" xmlns="">
                <a:solidFill>
                  <a:srgbClr val="FFFFFF"/>
                </a:solidFill>
              </a14:hiddenFill>
            </a:ext>
          </a:extLst>
        </p:spPr>
      </p:pic>
      <p:pic>
        <p:nvPicPr>
          <p:cNvPr id="1032" name="Picture 8" descr="C:\Users\User\AppData\Local\Microsoft\Windows\Temporary Internet Files\Content.IE5\240W9C7A\DSC03360[1].JPG"/>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4499992" y="4925817"/>
            <a:ext cx="2351304" cy="1677347"/>
          </a:xfrm>
          <a:prstGeom prst="rect">
            <a:avLst/>
          </a:prstGeom>
          <a:noFill/>
          <a:extLst>
            <a:ext uri="{909E8E84-426E-40DD-AFC4-6F175D3DCCD1}">
              <a14:hiddenFill xmlns:a14="http://schemas.microsoft.com/office/drawing/2010/main" xmlns="">
                <a:solidFill>
                  <a:srgbClr val="FFFFFF"/>
                </a:solidFill>
              </a14:hiddenFill>
            </a:ext>
          </a:extLst>
        </p:spPr>
      </p:pic>
      <p:pic>
        <p:nvPicPr>
          <p:cNvPr id="1034" name="Picture 10" descr="C:\Users\User\AppData\Local\Microsoft\Windows\Temporary Internet Files\Content.IE5\FMFGEAS7\IMG_5254[1].JPG"/>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4348411" y="1196752"/>
            <a:ext cx="2418641" cy="150642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361923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380999" y="1719071"/>
            <a:ext cx="8007425" cy="4230209"/>
          </a:xfrm>
        </p:spPr>
        <p:txBody>
          <a:bodyPr>
            <a:normAutofit fontScale="92500" lnSpcReduction="20000"/>
          </a:bodyPr>
          <a:lstStyle/>
          <a:p>
            <a:r>
              <a:rPr lang="ru-RU" b="1" dirty="0"/>
              <a:t>Лёгкая </a:t>
            </a:r>
            <a:r>
              <a:rPr lang="ru-RU" b="1" dirty="0" err="1"/>
              <a:t>атле́тика</a:t>
            </a:r>
            <a:r>
              <a:rPr lang="ru-RU" dirty="0"/>
              <a:t> — </a:t>
            </a:r>
            <a:r>
              <a:rPr lang="ru-RU" dirty="0">
                <a:hlinkClick r:id="rId2"/>
              </a:rPr>
              <a:t>олимпийский вид спорта</a:t>
            </a:r>
            <a:r>
              <a:rPr lang="ru-RU" dirty="0"/>
              <a:t>, включающий бег, ходьбу, прыжки и метания. Объединяет следующие </a:t>
            </a:r>
            <a:r>
              <a:rPr lang="ru-RU" dirty="0" smtClean="0"/>
              <a:t>дисциплины</a:t>
            </a:r>
          </a:p>
          <a:p>
            <a:r>
              <a:rPr lang="ru-RU" dirty="0"/>
              <a:t>Разница между коммерческими и некоммерческими соревнованиями главным образом состоит в подходе к отбору атлетов и различном толковании правил. На коммерческих стартах:</a:t>
            </a:r>
          </a:p>
          <a:p>
            <a:r>
              <a:rPr lang="ru-RU" dirty="0"/>
              <a:t>соревнования проводятся обычно в один круг;</a:t>
            </a:r>
          </a:p>
          <a:p>
            <a:r>
              <a:rPr lang="ru-RU" dirty="0" smtClean="0"/>
              <a:t>допускается </a:t>
            </a:r>
            <a:r>
              <a:rPr lang="ru-RU" dirty="0"/>
              <a:t>использование </a:t>
            </a:r>
            <a:r>
              <a:rPr lang="ru-RU" dirty="0" err="1">
                <a:hlinkClick r:id="rId3" tooltip="Пейсмейкер (лёгкая атлетика)"/>
              </a:rPr>
              <a:t>пейсмейкеров</a:t>
            </a:r>
            <a:r>
              <a:rPr lang="ru-RU" dirty="0"/>
              <a:t> в беговых дисциплинах;</a:t>
            </a:r>
          </a:p>
          <a:p>
            <a:r>
              <a:rPr lang="ru-RU" dirty="0"/>
              <a:t>допускается уменьшение количества попыток в технических дисциплинах до 4 (вместо 6);</a:t>
            </a:r>
          </a:p>
          <a:p>
            <a:r>
              <a:rPr lang="ru-RU" dirty="0"/>
              <a:t>мужчины и женщины могут участвовать в одном забеге;</a:t>
            </a:r>
          </a:p>
          <a:p>
            <a:r>
              <a:rPr lang="ru-RU" dirty="0"/>
              <a:t>нестандартный подбор видов в легкоатлетические многоборья.</a:t>
            </a:r>
          </a:p>
          <a:p>
            <a:endParaRPr lang="ru-RU" dirty="0"/>
          </a:p>
        </p:txBody>
      </p:sp>
      <p:sp>
        <p:nvSpPr>
          <p:cNvPr id="3" name="Заголовок 2"/>
          <p:cNvSpPr>
            <a:spLocks noGrp="1"/>
          </p:cNvSpPr>
          <p:nvPr>
            <p:ph type="title"/>
          </p:nvPr>
        </p:nvSpPr>
        <p:spPr/>
        <p:txBody>
          <a:bodyPr/>
          <a:lstStyle/>
          <a:p>
            <a:r>
              <a:rPr lang="ru-RU" dirty="0" smtClean="0"/>
              <a:t>Легкая атлетика</a:t>
            </a:r>
            <a:endParaRPr lang="ru-RU" dirty="0"/>
          </a:p>
        </p:txBody>
      </p:sp>
      <p:pic>
        <p:nvPicPr>
          <p:cNvPr id="2051" name="Picture 3" descr="C:\Users\User\AppData\Local\Microsoft\Windows\Temporary Internet Files\Content.IE5\FMFGEAS7\220px-Athletics_pictogram.svg[1].png"/>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6588224" y="4762500"/>
            <a:ext cx="2095500" cy="209550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983380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380999" y="1719071"/>
            <a:ext cx="8007425" cy="4014185"/>
          </a:xfrm>
        </p:spPr>
        <p:txBody>
          <a:bodyPr>
            <a:normAutofit fontScale="85000" lnSpcReduction="20000"/>
          </a:bodyPr>
          <a:lstStyle/>
          <a:p>
            <a:r>
              <a:rPr lang="ru-RU" b="1" dirty="0" err="1"/>
              <a:t>Футбо́л</a:t>
            </a:r>
            <a:r>
              <a:rPr lang="ru-RU" dirty="0"/>
              <a:t> (от </a:t>
            </a:r>
            <a:r>
              <a:rPr lang="ru-RU" dirty="0">
                <a:hlinkClick r:id="rId2" tooltip="Английский язык"/>
              </a:rPr>
              <a:t>англ.</a:t>
            </a:r>
            <a:r>
              <a:rPr lang="ru-RU" dirty="0"/>
              <a:t> </a:t>
            </a:r>
            <a:r>
              <a:rPr lang="ru-RU" i="1" dirty="0" err="1"/>
              <a:t>foot</a:t>
            </a:r>
            <a:r>
              <a:rPr lang="ru-RU" dirty="0"/>
              <a:t> — ступня, </a:t>
            </a:r>
            <a:r>
              <a:rPr lang="ru-RU" i="1" dirty="0" err="1"/>
              <a:t>ball</a:t>
            </a:r>
            <a:r>
              <a:rPr lang="ru-RU" dirty="0"/>
              <a:t> — мяч) — командный вид </a:t>
            </a:r>
            <a:r>
              <a:rPr lang="ru-RU" dirty="0">
                <a:hlinkClick r:id="rId3" tooltip="Спорт"/>
              </a:rPr>
              <a:t>спорта</a:t>
            </a:r>
            <a:r>
              <a:rPr lang="ru-RU" dirty="0"/>
              <a:t>, в котором целью является забить </a:t>
            </a:r>
            <a:r>
              <a:rPr lang="ru-RU" dirty="0">
                <a:hlinkClick r:id="rId4" tooltip="Футбольный мяч"/>
              </a:rPr>
              <a:t>мяч</a:t>
            </a:r>
            <a:r>
              <a:rPr lang="ru-RU" dirty="0"/>
              <a:t> в </a:t>
            </a:r>
            <a:r>
              <a:rPr lang="ru-RU" dirty="0" err="1">
                <a:hlinkClick r:id="rId5" tooltip="Ворота (спорт)"/>
              </a:rPr>
              <a:t>ворота</a:t>
            </a:r>
            <a:r>
              <a:rPr lang="ru-RU" dirty="0" err="1"/>
              <a:t>соперника</a:t>
            </a:r>
            <a:r>
              <a:rPr lang="ru-RU" dirty="0"/>
              <a:t> ногами или другими частями тела (кроме рук) большее количество раз, чем команда соперника. В настоящее время самый популярный и массовый </a:t>
            </a:r>
            <a:r>
              <a:rPr lang="ru-RU" dirty="0">
                <a:hlinkClick r:id="rId6" tooltip="Вид спорта"/>
              </a:rPr>
              <a:t>вид спорта</a:t>
            </a:r>
            <a:r>
              <a:rPr lang="ru-RU" dirty="0"/>
              <a:t> в </a:t>
            </a:r>
            <a:r>
              <a:rPr lang="ru-RU" dirty="0" smtClean="0"/>
              <a:t>мире</a:t>
            </a:r>
          </a:p>
          <a:p>
            <a:r>
              <a:rPr lang="ru-RU" dirty="0"/>
              <a:t>Соревнования по футболу, как и в любом другом виде спорта — важная составляющая игры. Соревнование организуется федерацией, для каждого турнира составляется регламент, в котором обычно определяют состав участников, схему турнира, правила определения победителя при равенстве очков и какие-то отклонения от правил, например количество замен. Соревнования делятся на внутренние и международные, которые в свою очередь разделяются на клубные и национальных сборных. Футбольные турниры собирают десятки тысяч зрителей на трибунах стадиона и многомиллионные аудитории по телевидению.</a:t>
            </a:r>
          </a:p>
        </p:txBody>
      </p:sp>
      <p:sp>
        <p:nvSpPr>
          <p:cNvPr id="3" name="Заголовок 2"/>
          <p:cNvSpPr>
            <a:spLocks noGrp="1"/>
          </p:cNvSpPr>
          <p:nvPr>
            <p:ph type="title"/>
          </p:nvPr>
        </p:nvSpPr>
        <p:spPr/>
        <p:txBody>
          <a:bodyPr/>
          <a:lstStyle/>
          <a:p>
            <a:r>
              <a:rPr lang="ru-RU" dirty="0" smtClean="0"/>
              <a:t>футбол</a:t>
            </a:r>
            <a:endParaRPr lang="ru-RU" dirty="0"/>
          </a:p>
        </p:txBody>
      </p:sp>
      <p:pic>
        <p:nvPicPr>
          <p:cNvPr id="3074" name="Picture 2" descr="C:\Users\User\AppData\Local\Microsoft\Windows\Temporary Internet Files\Content.IE5\CXSZRTJS\foto_futbol_2[1].jpg"/>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6300192" y="5157192"/>
            <a:ext cx="2448078" cy="1403622"/>
          </a:xfrm>
          <a:prstGeom prst="rect">
            <a:avLst/>
          </a:prstGeom>
          <a:noFill/>
          <a:extLst>
            <a:ext uri="{909E8E84-426E-40DD-AFC4-6F175D3DCCD1}">
              <a14:hiddenFill xmlns:a14="http://schemas.microsoft.com/office/drawing/2010/main" xmlns="">
                <a:solidFill>
                  <a:srgbClr val="FFFFFF"/>
                </a:solidFill>
              </a14:hiddenFill>
            </a:ext>
          </a:extLst>
        </p:spPr>
      </p:pic>
      <p:pic>
        <p:nvPicPr>
          <p:cNvPr id="3075" name="Picture 3" descr="C:\Users\User\AppData\Local\Microsoft\Windows\Temporary Internet Files\Content.IE5\FMFGEAS7\Girls_playing_Soccer[1].jpg"/>
          <p:cNvPicPr>
            <a:picLocks noChangeAspect="1" noChangeArrowheads="1"/>
          </p:cNvPicPr>
          <p:nvPr/>
        </p:nvPicPr>
        <p:blipFill>
          <a:blip r:embed="rId8" cstate="print">
            <a:extLst>
              <a:ext uri="{28A0092B-C50C-407E-A947-70E740481C1C}">
                <a14:useLocalDpi xmlns:a14="http://schemas.microsoft.com/office/drawing/2010/main" xmlns="" val="0"/>
              </a:ext>
            </a:extLst>
          </a:blip>
          <a:srcRect/>
          <a:stretch>
            <a:fillRect/>
          </a:stretch>
        </p:blipFill>
        <p:spPr bwMode="auto">
          <a:xfrm>
            <a:off x="3059832" y="5290327"/>
            <a:ext cx="1878724" cy="1137352"/>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6323488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lstStyle/>
          <a:p>
            <a:r>
              <a:rPr lang="ru-RU" dirty="0">
                <a:solidFill>
                  <a:schemeClr val="tx1">
                    <a:lumMod val="65000"/>
                    <a:lumOff val="35000"/>
                  </a:schemeClr>
                </a:solidFill>
              </a:rPr>
              <a:t>Гандбол (дат. </a:t>
            </a:r>
            <a:r>
              <a:rPr lang="ru-RU" dirty="0" err="1">
                <a:solidFill>
                  <a:schemeClr val="tx1">
                    <a:lumMod val="65000"/>
                    <a:lumOff val="35000"/>
                  </a:schemeClr>
                </a:solidFill>
              </a:rPr>
              <a:t>håndbold</a:t>
            </a:r>
            <a:r>
              <a:rPr lang="ru-RU" dirty="0">
                <a:solidFill>
                  <a:schemeClr val="tx1">
                    <a:lumMod val="65000"/>
                    <a:lumOff val="35000"/>
                  </a:schemeClr>
                </a:solidFill>
              </a:rPr>
              <a:t>, англ. </a:t>
            </a:r>
            <a:r>
              <a:rPr lang="ru-RU" dirty="0" err="1">
                <a:solidFill>
                  <a:schemeClr val="tx1">
                    <a:lumMod val="65000"/>
                    <a:lumOff val="35000"/>
                  </a:schemeClr>
                </a:solidFill>
              </a:rPr>
              <a:t>handball</a:t>
            </a:r>
            <a:r>
              <a:rPr lang="ru-RU" dirty="0">
                <a:solidFill>
                  <a:schemeClr val="tx1">
                    <a:lumMod val="65000"/>
                    <a:lumOff val="35000"/>
                  </a:schemeClr>
                </a:solidFill>
              </a:rPr>
              <a:t> от </a:t>
            </a:r>
            <a:r>
              <a:rPr lang="ru-RU" dirty="0" err="1">
                <a:solidFill>
                  <a:schemeClr val="tx1">
                    <a:lumMod val="65000"/>
                    <a:lumOff val="35000"/>
                  </a:schemeClr>
                </a:solidFill>
              </a:rPr>
              <a:t>hand</a:t>
            </a:r>
            <a:r>
              <a:rPr lang="ru-RU" dirty="0">
                <a:solidFill>
                  <a:schemeClr val="tx1">
                    <a:lumMod val="65000"/>
                    <a:lumOff val="35000"/>
                  </a:schemeClr>
                </a:solidFill>
              </a:rPr>
              <a:t> — рука и </a:t>
            </a:r>
            <a:r>
              <a:rPr lang="ru-RU" dirty="0" err="1">
                <a:solidFill>
                  <a:schemeClr val="tx1">
                    <a:lumMod val="65000"/>
                    <a:lumOff val="35000"/>
                  </a:schemeClr>
                </a:solidFill>
              </a:rPr>
              <a:t>ball</a:t>
            </a:r>
            <a:r>
              <a:rPr lang="ru-RU" dirty="0">
                <a:solidFill>
                  <a:schemeClr val="tx1">
                    <a:lumMod val="65000"/>
                    <a:lumOff val="35000"/>
                  </a:schemeClr>
                </a:solidFill>
              </a:rPr>
              <a:t> — мяч) — командная игра с мячом 7 на 7 игроков (по 6 полевых и вратарь в каждой команде). Играют мячом, руками. Цель игры — как можно больше раз забросить мяч в ворота (3 м × 2 м) соперника</a:t>
            </a:r>
          </a:p>
        </p:txBody>
      </p:sp>
      <p:sp>
        <p:nvSpPr>
          <p:cNvPr id="3" name="Заголовок 2"/>
          <p:cNvSpPr>
            <a:spLocks noGrp="1"/>
          </p:cNvSpPr>
          <p:nvPr>
            <p:ph type="title"/>
          </p:nvPr>
        </p:nvSpPr>
        <p:spPr/>
        <p:txBody>
          <a:bodyPr/>
          <a:lstStyle/>
          <a:p>
            <a:r>
              <a:rPr lang="ru-RU" dirty="0" smtClean="0"/>
              <a:t>гандбол</a:t>
            </a:r>
            <a:endParaRPr lang="ru-RU" dirty="0"/>
          </a:p>
        </p:txBody>
      </p:sp>
      <p:pic>
        <p:nvPicPr>
          <p:cNvPr id="4098" name="Picture 2" descr="C:\Users\User\AppData\Local\Microsoft\Windows\Temporary Internet Files\Content.IE5\FMFGEAS7\Handball_07[1].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940152" y="3429000"/>
            <a:ext cx="2796357" cy="2905306"/>
          </a:xfrm>
          <a:prstGeom prst="rect">
            <a:avLst/>
          </a:prstGeom>
          <a:noFill/>
          <a:extLst>
            <a:ext uri="{909E8E84-426E-40DD-AFC4-6F175D3DCCD1}">
              <a14:hiddenFill xmlns:a14="http://schemas.microsoft.com/office/drawing/2010/main" xmlns="">
                <a:solidFill>
                  <a:srgbClr val="FFFFFF"/>
                </a:solidFill>
              </a14:hiddenFill>
            </a:ext>
          </a:extLst>
        </p:spPr>
      </p:pic>
      <p:pic>
        <p:nvPicPr>
          <p:cNvPr id="4099" name="Picture 3" descr="C:\Users\User\AppData\Local\Microsoft\Windows\Temporary Internet Files\Content.IE5\240W9C7A\Gandbol1[1].jpg"/>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971600" y="3717032"/>
            <a:ext cx="3385147" cy="225494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41093307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lstStyle/>
          <a:p>
            <a:r>
              <a:rPr lang="ru-RU" dirty="0" err="1" smtClean="0"/>
              <a:t>те́ннис</a:t>
            </a:r>
            <a:r>
              <a:rPr lang="ru-RU" dirty="0"/>
              <a:t>, или большой </a:t>
            </a:r>
            <a:r>
              <a:rPr lang="ru-RU" dirty="0" smtClean="0"/>
              <a:t>теннис </a:t>
            </a:r>
            <a:r>
              <a:rPr lang="ru-RU" dirty="0"/>
              <a:t>— вид </a:t>
            </a:r>
            <a:r>
              <a:rPr lang="ru-RU" dirty="0" smtClean="0"/>
              <a:t>спорта], </a:t>
            </a:r>
            <a:r>
              <a:rPr lang="ru-RU" dirty="0"/>
              <a:t>в котором соперничают либо два игрока («одиночная игра»), либо две команды, состоящие из двух игроков («парная игра»). Задачей соперников (теннисистов или теннисисток) является при помощи ракеток отправлять мяч на сторону соперника так, чтобы тот не смог его отразить, не более чем после первого падения мяча на игровом поле на половине соперника.</a:t>
            </a:r>
          </a:p>
        </p:txBody>
      </p:sp>
      <p:sp>
        <p:nvSpPr>
          <p:cNvPr id="3" name="Заголовок 2"/>
          <p:cNvSpPr>
            <a:spLocks noGrp="1"/>
          </p:cNvSpPr>
          <p:nvPr>
            <p:ph type="title"/>
          </p:nvPr>
        </p:nvSpPr>
        <p:spPr/>
        <p:txBody>
          <a:bodyPr/>
          <a:lstStyle/>
          <a:p>
            <a:r>
              <a:rPr lang="ru-RU" dirty="0" smtClean="0"/>
              <a:t>Теннис</a:t>
            </a:r>
            <a:endParaRPr lang="ru-RU" dirty="0"/>
          </a:p>
        </p:txBody>
      </p:sp>
      <p:pic>
        <p:nvPicPr>
          <p:cNvPr id="10242"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932040" y="4077072"/>
            <a:ext cx="3600000" cy="24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241522257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етка">
  <a:themeElements>
    <a:clrScheme name="Сетка">
      <a:dk1>
        <a:sysClr val="windowText" lastClr="000000"/>
      </a:dk1>
      <a:lt1>
        <a:sysClr val="window" lastClr="FFFFFF"/>
      </a:lt1>
      <a:dk2>
        <a:srgbClr val="534949"/>
      </a:dk2>
      <a:lt2>
        <a:srgbClr val="CCD1B9"/>
      </a:lt2>
      <a:accent1>
        <a:srgbClr val="C66951"/>
      </a:accent1>
      <a:accent2>
        <a:srgbClr val="BF974D"/>
      </a:accent2>
      <a:accent3>
        <a:srgbClr val="928B70"/>
      </a:accent3>
      <a:accent4>
        <a:srgbClr val="87706B"/>
      </a:accent4>
      <a:accent5>
        <a:srgbClr val="94734E"/>
      </a:accent5>
      <a:accent6>
        <a:srgbClr val="6F777D"/>
      </a:accent6>
      <a:hlink>
        <a:srgbClr val="CC9900"/>
      </a:hlink>
      <a:folHlink>
        <a:srgbClr val="C0C0C0"/>
      </a:folHlink>
    </a:clrScheme>
    <a:fontScheme name="Сетка">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ajorFont>
      <a:min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inorFont>
    </a:fontScheme>
    <a:fmtScheme name="Сетка">
      <a:fillStyleLst>
        <a:solidFill>
          <a:schemeClr val="phClr"/>
        </a:solidFill>
        <a:solidFill>
          <a:schemeClr val="phClr">
            <a:tint val="50000"/>
          </a:schemeClr>
        </a:solidFill>
        <a:gradFill rotWithShape="1">
          <a:gsLst>
            <a:gs pos="0">
              <a:schemeClr val="phClr"/>
            </a:gs>
            <a:gs pos="90000">
              <a:schemeClr val="phClr">
                <a:shade val="100000"/>
              </a:schemeClr>
            </a:gs>
            <a:gs pos="100000">
              <a:schemeClr val="phClr">
                <a:shade val="85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effectStyle>
        <a:effectStyle>
          <a:effectLst>
            <a:outerShdw blurRad="31750" dist="25400" dir="5400000" rotWithShape="0">
              <a:srgbClr val="000000">
                <a:alpha val="50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30000"/>
              </a:schemeClr>
            </a:contourClr>
          </a:sp3d>
        </a:effectStyle>
      </a:effectStyleLst>
      <a:bgFillStyleLst>
        <a:solidFill>
          <a:schemeClr val="phClr"/>
        </a:solidFill>
        <a:solidFill>
          <a:schemeClr val="phClr">
            <a:tint val="90000"/>
            <a:shade val="93000"/>
            <a:satMod val="150000"/>
          </a:schemeClr>
        </a:solidFill>
        <a:blipFill rotWithShape="1">
          <a:blip xmlns:r="http://schemas.openxmlformats.org/officeDocument/2006/relationships" r:embed="rId1">
            <a:duotone>
              <a:schemeClr val="phClr">
                <a:tint val="95000"/>
              </a:schemeClr>
              <a:schemeClr val="phClr">
                <a:shade val="93000"/>
                <a:satMod val="11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Grid</Template>
  <TotalTime>46</TotalTime>
  <Words>145</Words>
  <Application>Microsoft Office PowerPoint</Application>
  <PresentationFormat>Экран (4:3)</PresentationFormat>
  <Paragraphs>17</Paragraphs>
  <Slides>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5</vt:i4>
      </vt:variant>
    </vt:vector>
  </HeadingPairs>
  <TitlesOfParts>
    <vt:vector size="6" baseType="lpstr">
      <vt:lpstr>Сетка</vt:lpstr>
      <vt:lpstr>Виды спорта</vt:lpstr>
      <vt:lpstr>Легкая атлетика</vt:lpstr>
      <vt:lpstr>футбол</vt:lpstr>
      <vt:lpstr>гандбол</vt:lpstr>
      <vt:lpstr>Теннис</vt:lpstr>
    </vt:vector>
  </TitlesOfParts>
  <Company>SPecialiST RePack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Виды спорта</dc:title>
  <dc:creator>User</dc:creator>
  <cp:lastModifiedBy>Гриша</cp:lastModifiedBy>
  <cp:revision>8</cp:revision>
  <dcterms:created xsi:type="dcterms:W3CDTF">2016-10-11T18:00:48Z</dcterms:created>
  <dcterms:modified xsi:type="dcterms:W3CDTF">2019-01-10T13:45:16Z</dcterms:modified>
</cp:coreProperties>
</file>