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A69B5A-9937-4BEA-9DB7-FAC3470EE5B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5105400" cy="2868168"/>
          </a:xfrm>
        </p:spPr>
        <p:txBody>
          <a:bodyPr>
            <a:norm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Сюжетно-ролевая игра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357562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Инспектор ДПС»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Средняя группа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31928">
            <a:off x="1146843" y="491251"/>
            <a:ext cx="2831782" cy="2123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N87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84374">
            <a:off x="5434013" y="565908"/>
            <a:ext cx="2809180" cy="2203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N87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62339">
            <a:off x="3564794" y="3760760"/>
            <a:ext cx="2967281" cy="2225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70422">
            <a:off x="816763" y="640676"/>
            <a:ext cx="304802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N87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18757">
            <a:off x="5142947" y="626923"/>
            <a:ext cx="3000396" cy="225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N87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16192">
            <a:off x="2766337" y="3741877"/>
            <a:ext cx="3185205" cy="2388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57167"/>
            <a:ext cx="3619523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857356" y="3714752"/>
            <a:ext cx="53578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 посту и в дождь, и снег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ДПС – пример для всех.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Контролировать движение –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Важное предназначение!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785794"/>
            <a:ext cx="742955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знакомство с профессией инспектор ДПС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знания детей о правилах дорожного движения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уточнить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понятия: «дорога», «тротуар», «проезжая часть», их назначение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расширять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детей представления о труде работников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ДПС;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учить соблюдать правила поведения в общественных местах.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00092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Предварительная  работа: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Беседы «Незнайка на улицах города», «Пешеход переходит улицу», «Зачем нужен светофор?», «Сотрудники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ДПС».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Рассматривание  иллюстраций из серии «Дошкольникам о правилах дорожного движения».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Дидактические игры: «Дорожные знаки», «Светофор».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Настольно-печатные игры: «Соблюдай правила дорожного движения», «Дорожная азбука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Михалкова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«Дядя Степа»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том числе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«Дядя Степа - милиционер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Создание книги по правилам дорожного движения совместно с родителями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Раскрашивание картинок, разгадывание загадок по ПДД.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786058"/>
            <a:ext cx="3048021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214422"/>
            <a:ext cx="2786082" cy="2089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5010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Предварительная работа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000108"/>
            <a:ext cx="3357586" cy="25181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643314"/>
            <a:ext cx="3095647" cy="2786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142984"/>
            <a:ext cx="3000396" cy="40005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285860"/>
            <a:ext cx="3318410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6766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54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3" y="2357431"/>
            <a:ext cx="3333772" cy="2500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3438" y="2571744"/>
            <a:ext cx="40704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Это- инспектор ДПС.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Жезлом и свистком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управляет движением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Транспорта и пешеходов</a:t>
            </a: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99910">
            <a:off x="357158" y="357166"/>
            <a:ext cx="2762269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N87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45340">
            <a:off x="5715008" y="357166"/>
            <a:ext cx="2786081" cy="2208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N87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02072">
            <a:off x="2786050" y="3143248"/>
            <a:ext cx="3000396" cy="225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2681">
            <a:off x="544562" y="359043"/>
            <a:ext cx="2862607" cy="2146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N87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6883">
            <a:off x="5007670" y="473354"/>
            <a:ext cx="2807795" cy="210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N87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98480">
            <a:off x="2955923" y="3304030"/>
            <a:ext cx="2906881" cy="2180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595959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243</TotalTime>
  <Words>97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Сюжетно-ролевая игра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</dc:title>
  <dc:creator>Admin</dc:creator>
  <cp:lastModifiedBy>Admin</cp:lastModifiedBy>
  <cp:revision>9</cp:revision>
  <dcterms:created xsi:type="dcterms:W3CDTF">2018-12-09T07:09:25Z</dcterms:created>
  <dcterms:modified xsi:type="dcterms:W3CDTF">2019-01-10T06:22:12Z</dcterms:modified>
</cp:coreProperties>
</file>