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НС\Desktop\_Vtzgv8XMu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НС\Desktop\sl_testo_1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37966"/>
            <a:ext cx="8371879" cy="5567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p.userapi.com/c844721/v844721417/1072d0/rbvhg1tPFP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692696"/>
            <a:ext cx="7030072" cy="52725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ДНС\Desktop\_Vtzgv8XMu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pp.userapi.com/c852028/v852028733/12e4d/PmafCrvFZOQ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340768"/>
            <a:ext cx="655272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НС\Desktop\_Vtzgv8XMu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https://pp.userapi.com/c849120/v849120573/7cc96/soD9S_C-Ne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124744"/>
            <a:ext cx="7344816" cy="4536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771800" y="764704"/>
            <a:ext cx="48245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Буду мастером таким,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 наш дядя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Евдоким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Делать стулья и столы,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Красить двери и полы.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 пока сестре Танюшке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Сам я делаю..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27584" y="1556792"/>
            <a:ext cx="77768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Тема урока: «Игрушки из солёного теста»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95536" y="1412776"/>
            <a:ext cx="74888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Цель: научиться делать игрушки из солёного теста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47664" y="0"/>
            <a:ext cx="6696744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Правила безопасности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Работай с тестом на подкладной доске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Следи, чтобы тесто не попало на одежду и пол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Будь осторожен с острыми предметами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Работай только исправными инструментами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Солёное тесто – несъедобное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Соблюдай порядок на рабочем месте.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11560" y="764704"/>
            <a:ext cx="71287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План работы: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Подготовить рабочее место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Раскатаем тесто скалкой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 Возьмём трафарет и наложим его на тесто, обведём заготовку стеком по контору.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 Оформляем заготовку.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763688" y="620688"/>
            <a:ext cx="6408712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Критерии: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Аккуратность;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Законченность;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3. Самостоятельность;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4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правильность;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52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Настя</cp:lastModifiedBy>
  <cp:revision>4</cp:revision>
  <dcterms:created xsi:type="dcterms:W3CDTF">2018-10-04T16:29:45Z</dcterms:created>
  <dcterms:modified xsi:type="dcterms:W3CDTF">2018-10-04T17:08:02Z</dcterms:modified>
</cp:coreProperties>
</file>