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8" r:id="rId4"/>
    <p:sldId id="269" r:id="rId5"/>
    <p:sldId id="270" r:id="rId6"/>
    <p:sldId id="272" r:id="rId7"/>
    <p:sldId id="260" r:id="rId8"/>
    <p:sldId id="27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256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24689-B05C-468D-976C-698102DC5BF4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5679D-14ED-4D90-A9A5-772468394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5679D-14ED-4D90-A9A5-772468394E2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DBDBC-6111-43E6-A388-7C6760FC405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77865-F19D-4319-9824-42BDBA7C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stut-goda.ru/making/item/1621-school-backgrounds-for-presentations-collection-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Орфография</a:t>
            </a:r>
            <a:br>
              <a:rPr lang="ru-RU" sz="5400" dirty="0" smtClean="0"/>
            </a:br>
            <a:r>
              <a:rPr lang="ru-RU" sz="5400" dirty="0" smtClean="0"/>
              <a:t>(тренажёр 1-4 классы)</a:t>
            </a:r>
            <a:endParaRPr lang="ru-RU" sz="54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380312" y="5589240"/>
            <a:ext cx="1368152" cy="86409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Фон слайда-</a:t>
            </a:r>
            <a:r>
              <a:rPr lang="en-US" sz="4000" dirty="0" smtClean="0"/>
              <a:t> </a:t>
            </a:r>
            <a:r>
              <a:rPr lang="en-US" dirty="0" smtClean="0">
                <a:hlinkClick r:id="rId2"/>
              </a:rPr>
              <a:t>http://www.rastut-goda.ru/making/item/1621-school-backgrounds-for-presentations-collection-1.html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452320" y="5661248"/>
            <a:ext cx="1368152" cy="86409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кумент 4">
            <a:hlinkClick r:id="" action="ppaction://noaction" highlightClick="1"/>
          </p:cNvPr>
          <p:cNvSpPr/>
          <p:nvPr/>
        </p:nvSpPr>
        <p:spPr>
          <a:xfrm>
            <a:off x="467544" y="1412776"/>
            <a:ext cx="833361" cy="847791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5656" y="1412777"/>
            <a:ext cx="7668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Кнопка перехода просмотра   сведений об орфограмме</a:t>
            </a:r>
            <a:endParaRPr lang="ru-RU" sz="2800" b="1" dirty="0"/>
          </a:p>
        </p:txBody>
      </p:sp>
      <p:sp>
        <p:nvSpPr>
          <p:cNvPr id="7" name="Управляющая кнопка: возврат 6">
            <a:hlinkClick r:id="" action="ppaction://noaction" highlightClick="1"/>
          </p:cNvPr>
          <p:cNvSpPr/>
          <p:nvPr/>
        </p:nvSpPr>
        <p:spPr>
          <a:xfrm>
            <a:off x="467544" y="2420889"/>
            <a:ext cx="864096" cy="648072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47664" y="2348880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Кнопка   возврата на  ранее просматриваемы слайд </a:t>
            </a:r>
            <a:endParaRPr lang="ru-RU" sz="2800" b="1" dirty="0"/>
          </a:p>
        </p:txBody>
      </p: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539552" y="3356992"/>
            <a:ext cx="833361" cy="71736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91680" y="3338989"/>
            <a:ext cx="74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Кнопка   перехода на слайд с заданием</a:t>
            </a:r>
            <a:endParaRPr lang="ru-RU" sz="2800" b="1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467544" y="4221088"/>
            <a:ext cx="864096" cy="648072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691680" y="4273932"/>
            <a:ext cx="74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Кнопка   перехода на  следующий слайд </a:t>
            </a:r>
            <a:endParaRPr lang="ru-RU" sz="2800" b="1" dirty="0"/>
          </a:p>
        </p:txBody>
      </p:sp>
      <p:sp>
        <p:nvSpPr>
          <p:cNvPr id="14" name="Управляющая кнопка: домой 13">
            <a:hlinkClick r:id="" action="ppaction://noaction" highlightClick="1"/>
          </p:cNvPr>
          <p:cNvSpPr/>
          <p:nvPr/>
        </p:nvSpPr>
        <p:spPr>
          <a:xfrm>
            <a:off x="467544" y="5085184"/>
            <a:ext cx="936104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547664" y="5138028"/>
            <a:ext cx="7524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Кнопка    завершения показа  презентации</a:t>
            </a:r>
            <a:endParaRPr lang="ru-RU" sz="2800" b="1" dirty="0"/>
          </a:p>
        </p:txBody>
      </p:sp>
      <p:sp>
        <p:nvSpPr>
          <p:cNvPr id="17" name="Скругленный прямоугольник 16">
            <a:hlinkClick r:id="rId3" action="ppaction://hlinksldjump" highlightClick="1"/>
          </p:cNvPr>
          <p:cNvSpPr/>
          <p:nvPr/>
        </p:nvSpPr>
        <p:spPr>
          <a:xfrm>
            <a:off x="251520" y="6021288"/>
            <a:ext cx="2016224" cy="62068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меню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11760" y="5877272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Кнопка    переход  в меню «Повторяем  орфограммы»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844824"/>
            <a:ext cx="4608512" cy="1008112"/>
          </a:xfrm>
          <a:prstGeom prst="roundRect">
            <a:avLst/>
          </a:prstGeom>
          <a:solidFill>
            <a:srgbClr val="00CC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Безударные гласные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6902" y="332656"/>
            <a:ext cx="8527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ПОВТОРЯЕМ ОРФОГРАММЫ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284984"/>
            <a:ext cx="4608000" cy="1008112"/>
          </a:xfrm>
          <a:prstGeom prst="roundRect">
            <a:avLst/>
          </a:prstGeom>
          <a:solidFill>
            <a:srgbClr val="00CC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Парные согласные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4725144"/>
            <a:ext cx="4608000" cy="1008112"/>
          </a:xfrm>
          <a:prstGeom prst="roundRect">
            <a:avLst/>
          </a:prstGeom>
          <a:solidFill>
            <a:srgbClr val="00CC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Словарные слова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окумент 9">
            <a:hlinkClick r:id="rId2" action="ppaction://hlinksldjump" highlightClick="1"/>
          </p:cNvPr>
          <p:cNvSpPr/>
          <p:nvPr/>
        </p:nvSpPr>
        <p:spPr>
          <a:xfrm>
            <a:off x="5580112" y="1844824"/>
            <a:ext cx="936104" cy="936104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кумент 10">
            <a:hlinkClick r:id="rId3" action="ppaction://hlinksldjump" highlightClick="1"/>
          </p:cNvPr>
          <p:cNvSpPr/>
          <p:nvPr/>
        </p:nvSpPr>
        <p:spPr>
          <a:xfrm>
            <a:off x="5580112" y="3284984"/>
            <a:ext cx="936104" cy="936104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кумент 13">
            <a:hlinkClick r:id="rId4" action="ppaction://hlinksldjump" highlightClick="1"/>
          </p:cNvPr>
          <p:cNvSpPr/>
          <p:nvPr/>
        </p:nvSpPr>
        <p:spPr>
          <a:xfrm>
            <a:off x="5580112" y="4797152"/>
            <a:ext cx="936104" cy="936104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>
            <a:hlinkClick r:id="rId5" action="ppaction://hlinksldjump"/>
          </p:cNvPr>
          <p:cNvSpPr/>
          <p:nvPr/>
        </p:nvSpPr>
        <p:spPr>
          <a:xfrm>
            <a:off x="7308304" y="1916832"/>
            <a:ext cx="936104" cy="7920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>
            <a:hlinkClick r:id="rId6" action="ppaction://hlinksldjump"/>
          </p:cNvPr>
          <p:cNvSpPr/>
          <p:nvPr/>
        </p:nvSpPr>
        <p:spPr>
          <a:xfrm>
            <a:off x="7308304" y="3356992"/>
            <a:ext cx="936104" cy="7920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>
            <a:hlinkClick r:id="rId7" action="ppaction://hlinksldjump"/>
          </p:cNvPr>
          <p:cNvSpPr/>
          <p:nvPr/>
        </p:nvSpPr>
        <p:spPr>
          <a:xfrm>
            <a:off x="7308304" y="4869160"/>
            <a:ext cx="936104" cy="7920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омой 22">
            <a:hlinkClick r:id="" action="ppaction://hlinkshowjump?jump=endshow" highlightClick="1"/>
          </p:cNvPr>
          <p:cNvSpPr/>
          <p:nvPr/>
        </p:nvSpPr>
        <p:spPr>
          <a:xfrm>
            <a:off x="8028384" y="5733256"/>
            <a:ext cx="899592" cy="936104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6604" y="44624"/>
            <a:ext cx="7401578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БЕЗУДАРНЫЕ ГЛАСНЫЕ  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(в корне слова)</a:t>
            </a:r>
            <a:endParaRPr lang="ru-RU" sz="54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772816"/>
            <a:ext cx="8352928" cy="4524315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Безударный гласный в корне слова. </a:t>
            </a:r>
            <a:r>
              <a:rPr lang="ru-RU" sz="3200" b="1" dirty="0" smtClean="0">
                <a:solidFill>
                  <a:schemeClr val="tx1"/>
                </a:solidFill>
              </a:rPr>
              <a:t>Чтобы проверить безударную гласную в корне слова, надо подобрать родственное (однокоренное) слово или изменить форму слова так, чтобы безударная гласная стала в сильную позицию, то есть она должна быть ударной. </a:t>
            </a:r>
          </a:p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Например: </a:t>
            </a:r>
            <a:r>
              <a:rPr lang="ru-RU" sz="3200" b="1" dirty="0" err="1" smtClean="0">
                <a:solidFill>
                  <a:schemeClr val="tx1"/>
                </a:solidFill>
              </a:rPr>
              <a:t>тр_ва</a:t>
            </a:r>
            <a:r>
              <a:rPr lang="ru-RU" sz="3200" b="1" dirty="0" smtClean="0">
                <a:solidFill>
                  <a:schemeClr val="tx1"/>
                </a:solidFill>
              </a:rPr>
              <a:t> , под ударением слышим  а </a:t>
            </a:r>
            <a:r>
              <a:rPr lang="ru-RU" sz="3200" b="1" dirty="0" err="1" smtClean="0">
                <a:solidFill>
                  <a:schemeClr val="tx1"/>
                </a:solidFill>
              </a:rPr>
              <a:t>трАвка</a:t>
            </a:r>
            <a:r>
              <a:rPr lang="ru-RU" sz="3200" b="1" dirty="0" smtClean="0">
                <a:solidFill>
                  <a:schemeClr val="tx1"/>
                </a:solidFill>
              </a:rPr>
              <a:t>, пишем  тр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</a:rPr>
              <a:t>ва.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7668344" y="5805264"/>
            <a:ext cx="1224136" cy="864096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7847" y="129406"/>
            <a:ext cx="6979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ПАРНЫЕ  СОГЛАСНЫЕ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772816"/>
            <a:ext cx="8352928" cy="4031873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sz="32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Парные согласные в корне слова. </a:t>
            </a:r>
            <a:r>
              <a:rPr lang="ru-RU" sz="3200" b="1" dirty="0" smtClean="0"/>
              <a:t>Чтобы проверить парный согласный в корне, нужно слово изменить или подобрать однокоренное проверочное слово так, чтобы согласный слышался ясно. </a:t>
            </a:r>
          </a:p>
          <a:p>
            <a:pPr algn="just"/>
            <a:r>
              <a:rPr lang="ru-RU" sz="3200" b="1" dirty="0" smtClean="0"/>
              <a:t>Например, </a:t>
            </a:r>
            <a:r>
              <a:rPr lang="ru-RU" sz="3200" b="1" dirty="0" err="1" smtClean="0"/>
              <a:t>гри</a:t>
            </a:r>
            <a:r>
              <a:rPr lang="ru-RU" sz="3200" b="1" dirty="0" err="1" smtClean="0">
                <a:solidFill>
                  <a:srgbClr val="FF0000"/>
                </a:solidFill>
              </a:rPr>
              <a:t>_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– </a:t>
            </a:r>
            <a:r>
              <a:rPr lang="ru-RU" sz="3200" b="1" dirty="0" err="1" smtClean="0">
                <a:solidFill>
                  <a:schemeClr val="tx1"/>
                </a:solidFill>
              </a:rPr>
              <a:t>гри</a:t>
            </a:r>
            <a:r>
              <a:rPr lang="ru-RU" sz="3200" b="1" dirty="0" err="1" smtClean="0">
                <a:solidFill>
                  <a:srgbClr val="FF0000"/>
                </a:solidFill>
              </a:rPr>
              <a:t>Б</a:t>
            </a:r>
            <a:r>
              <a:rPr lang="ru-RU" sz="3200" b="1" dirty="0" err="1" smtClean="0">
                <a:solidFill>
                  <a:schemeClr val="tx1"/>
                </a:solidFill>
              </a:rPr>
              <a:t>ы</a:t>
            </a:r>
            <a:r>
              <a:rPr lang="ru-RU" sz="3200" b="1" dirty="0" smtClean="0">
                <a:solidFill>
                  <a:schemeClr val="tx1"/>
                </a:solidFill>
              </a:rPr>
              <a:t>- гри</a:t>
            </a:r>
            <a:r>
              <a:rPr lang="ru-RU" sz="3200" b="1" dirty="0" smtClean="0">
                <a:solidFill>
                  <a:srgbClr val="FF0000"/>
                </a:solidFill>
              </a:rPr>
              <a:t>б</a:t>
            </a:r>
          </a:p>
          <a:p>
            <a:pPr algn="just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7668344" y="5805264"/>
            <a:ext cx="1224136" cy="864096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1369" y="211287"/>
            <a:ext cx="51920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СЛОВАРНЫЕ  СЛОВА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2492896"/>
            <a:ext cx="8352928" cy="584775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Словарные слова </a:t>
            </a:r>
            <a:r>
              <a:rPr lang="ru-RU" sz="3200" b="1" dirty="0" smtClean="0">
                <a:solidFill>
                  <a:schemeClr val="tx1"/>
                </a:solidFill>
              </a:rPr>
              <a:t>нужно запомнить!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7668344" y="5805264"/>
            <a:ext cx="1224136" cy="864096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148064" y="3140968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2276872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2276872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851920" y="3140968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851920" y="4005064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148064" y="4005064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48064" y="4869160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51920" y="4869160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148064" y="5733256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51920" y="5733256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67544" y="2204864"/>
            <a:ext cx="31683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Ст_на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1520" y="1340768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Зам_рзали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1560" y="3933056"/>
            <a:ext cx="2952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Т_жёлые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4797152"/>
            <a:ext cx="3672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Ост_вались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5536" y="3068960"/>
            <a:ext cx="30963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Бл_стели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>
            <a:hlinkClick r:id="" action="ppaction://noaction">
              <a:snd r:embed="rId3" name="applause.wav"/>
            </a:hlinkClick>
          </p:cNvPr>
          <p:cNvSpPr/>
          <p:nvPr/>
        </p:nvSpPr>
        <p:spPr>
          <a:xfrm>
            <a:off x="395536" y="5602014"/>
            <a:ext cx="35283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Т_нистый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148064" y="1412776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851920" y="1412776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3563888" y="3717032"/>
            <a:ext cx="2160240" cy="2016224"/>
            <a:chOff x="3419872" y="3356992"/>
            <a:chExt cx="2160240" cy="2016224"/>
          </a:xfrm>
        </p:grpSpPr>
        <p:sp>
          <p:nvSpPr>
            <p:cNvPr id="49" name="Управляющая кнопка: настраиваемая 48">
              <a:hlinkClick r:id="" action="ppaction://noaction" highlightClick="1"/>
            </p:cNvPr>
            <p:cNvSpPr/>
            <p:nvPr/>
          </p:nvSpPr>
          <p:spPr>
            <a:xfrm>
              <a:off x="3419872" y="3356992"/>
              <a:ext cx="2160240" cy="2016224"/>
            </a:xfrm>
            <a:prstGeom prst="actionButtonBlank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4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Начнём</a:t>
              </a:r>
              <a:endPara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Пятиугольник 51"/>
            <p:cNvSpPr/>
            <p:nvPr/>
          </p:nvSpPr>
          <p:spPr>
            <a:xfrm>
              <a:off x="3707904" y="3717032"/>
              <a:ext cx="1728192" cy="648072"/>
            </a:xfrm>
            <a:prstGeom prst="homePlat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6" name="Скругленный прямоугольник 65">
            <a:hlinkClick r:id="rId4" action="ppaction://hlinksldjump" highlightClick="1"/>
          </p:cNvPr>
          <p:cNvSpPr/>
          <p:nvPr/>
        </p:nvSpPr>
        <p:spPr>
          <a:xfrm>
            <a:off x="6732240" y="188640"/>
            <a:ext cx="1907704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меню</a:t>
            </a:r>
            <a:endParaRPr lang="ru-RU" sz="32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9872" y="404664"/>
            <a:ext cx="2304256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1560" y="1628800"/>
            <a:ext cx="7992888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Нужно определить какая буква пропущена. Для этого нужно нажать на кнопку с соответствующей </a:t>
            </a:r>
            <a:r>
              <a:rPr lang="ru-RU" sz="3200" b="1" dirty="0" err="1" smtClean="0">
                <a:solidFill>
                  <a:schemeClr val="tx1"/>
                </a:solidFill>
              </a:rPr>
              <a:t>бувой</a:t>
            </a:r>
            <a:r>
              <a:rPr lang="ru-RU" sz="3200" b="1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372200" y="4005064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492660" y="13407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8201930" y="1340768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452320" y="21328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452320" y="48099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492660" y="380181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452320" y="293771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7492660" y="567402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199788" y="2132856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8244408" y="2924944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8244408" y="3789040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8244408" y="4809926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8244408" y="5661248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7" name="Управляющая кнопка: документ 76">
            <a:hlinkClick r:id="rId5" action="ppaction://hlinksldjump" highlightClick="1"/>
          </p:cNvPr>
          <p:cNvSpPr/>
          <p:nvPr/>
        </p:nvSpPr>
        <p:spPr>
          <a:xfrm>
            <a:off x="827584" y="188640"/>
            <a:ext cx="936104" cy="936104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7" presetClass="emph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66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0C5"/>
                                      </p:to>
                                    </p:animClr>
                                    <p:animClr clrSpc="rgb">
                                      <p:cBhvr>
                                        <p:cTn id="167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0C5"/>
                                      </p:to>
                                    </p:animClr>
                                    <p:set>
                                      <p:cBhvr>
                                        <p:cTn id="168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27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79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0C5"/>
                                      </p:to>
                                    </p:animClr>
                                    <p:animClr clrSpc="rgb">
                                      <p:cBhvr>
                                        <p:cTn id="180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0C5"/>
                                      </p:to>
                                    </p:animClr>
                                    <p:set>
                                      <p:cBhvr>
                                        <p:cTn id="181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2" grpId="0" animBg="1"/>
      <p:bldP spid="32" grpId="1" animBg="1"/>
      <p:bldP spid="34" grpId="0"/>
      <p:bldP spid="34" grpId="1"/>
      <p:bldP spid="36" grpId="0"/>
      <p:bldP spid="37" grpId="0"/>
      <p:bldP spid="37" grpId="1"/>
      <p:bldP spid="39" grpId="0"/>
      <p:bldP spid="39" grpId="1"/>
      <p:bldP spid="39" grpId="2"/>
      <p:bldP spid="41" grpId="0"/>
      <p:bldP spid="41" grpId="1"/>
      <p:bldP spid="43" grpId="0"/>
      <p:bldP spid="43" grpId="1"/>
      <p:bldP spid="44" grpId="0" animBg="1"/>
      <p:bldP spid="45" grpId="0" animBg="1"/>
      <p:bldP spid="66" grpId="0" animBg="1"/>
      <p:bldP spid="66" grpId="1" animBg="1"/>
      <p:bldP spid="66" grpId="2" animBg="1"/>
      <p:bldP spid="66" grpId="3" animBg="1"/>
      <p:bldP spid="40" grpId="0" animBg="1"/>
      <p:bldP spid="42" grpId="0" animBg="1"/>
      <p:bldP spid="47" grpId="0" animBg="1"/>
      <p:bldP spid="47" grpId="1" animBg="1"/>
      <p:bldP spid="48" grpId="0"/>
      <p:bldP spid="50" grpId="0"/>
      <p:bldP spid="51" grpId="0"/>
      <p:bldP spid="67" grpId="0"/>
      <p:bldP spid="68" grpId="0"/>
      <p:bldP spid="69" grpId="0"/>
      <p:bldP spid="70" grpId="0"/>
      <p:bldP spid="72" grpId="0"/>
      <p:bldP spid="73" grpId="0"/>
      <p:bldP spid="74" grpId="0"/>
      <p:bldP spid="74" grpId="1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724128" y="3163615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27984" y="2299519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2299519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427984" y="3163615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4027711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24128" y="4027711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24128" y="4963815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427984" y="4963815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24128" y="5827911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427984" y="5827911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71600" y="4737918"/>
            <a:ext cx="2736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фла_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187624" y="2060848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ду_ки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99592" y="3945830"/>
            <a:ext cx="2952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варе_ка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187624" y="2996952"/>
            <a:ext cx="2088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ле_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87624" y="5661248"/>
            <a:ext cx="25202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огоро_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899592" y="1268760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жира_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724128" y="1435423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427984" y="1435423"/>
            <a:ext cx="100811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3" name="Группа 52"/>
          <p:cNvGrpSpPr/>
          <p:nvPr/>
        </p:nvGrpSpPr>
        <p:grpSpPr>
          <a:xfrm>
            <a:off x="3635896" y="3501008"/>
            <a:ext cx="2160240" cy="2016224"/>
            <a:chOff x="3419872" y="3356992"/>
            <a:chExt cx="2160240" cy="2016224"/>
          </a:xfrm>
        </p:grpSpPr>
        <p:sp>
          <p:nvSpPr>
            <p:cNvPr id="49" name="Управляющая кнопка: настраиваемая 48">
              <a:hlinkClick r:id="" action="ppaction://noaction" highlightClick="1"/>
            </p:cNvPr>
            <p:cNvSpPr/>
            <p:nvPr/>
          </p:nvSpPr>
          <p:spPr>
            <a:xfrm>
              <a:off x="3419872" y="3356992"/>
              <a:ext cx="2160240" cy="2016224"/>
            </a:xfrm>
            <a:prstGeom prst="actionButtonBlank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4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Начнём</a:t>
              </a:r>
              <a:endPara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Пятиугольник 51"/>
            <p:cNvSpPr/>
            <p:nvPr/>
          </p:nvSpPr>
          <p:spPr>
            <a:xfrm>
              <a:off x="3707904" y="3717032"/>
              <a:ext cx="1728192" cy="648072"/>
            </a:xfrm>
            <a:prstGeom prst="homePlat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7020272" y="13407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767740" y="1340768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020272" y="299695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060612" y="39330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060612" y="488193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020272" y="574603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060612" y="214563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740352" y="2132856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740352" y="3009726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740352" y="3861048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740352" y="4809926"/>
            <a:ext cx="620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767740" y="5746030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6" name="Скругленный прямоугольник 65">
            <a:hlinkClick r:id="rId3" action="ppaction://hlinksldjump" highlightClick="1"/>
          </p:cNvPr>
          <p:cNvSpPr/>
          <p:nvPr/>
        </p:nvSpPr>
        <p:spPr>
          <a:xfrm>
            <a:off x="6732240" y="260648"/>
            <a:ext cx="1800200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меню</a:t>
            </a:r>
            <a:endParaRPr lang="ru-RU" sz="32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9872" y="332656"/>
            <a:ext cx="2304256" cy="5040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1560" y="1556792"/>
            <a:ext cx="7992888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Нужно определить какая буква пропущена. Для этого нужно нажать на кнопку с соответствующей буквой.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6" name="Управляющая кнопка: документ 45">
            <a:hlinkClick r:id="rId4" action="ppaction://hlinksldjump" highlightClick="1"/>
          </p:cNvPr>
          <p:cNvSpPr/>
          <p:nvPr/>
        </p:nvSpPr>
        <p:spPr>
          <a:xfrm>
            <a:off x="1043608" y="116632"/>
            <a:ext cx="936104" cy="936104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1" animBg="1"/>
      <p:bldP spid="30" grpId="1" animBg="1"/>
      <p:bldP spid="31" grpId="0" animBg="1"/>
      <p:bldP spid="31" grpId="1" animBg="1"/>
      <p:bldP spid="32" grpId="0" animBg="1"/>
      <p:bldP spid="32" grpId="1" animBg="1"/>
      <p:bldP spid="34" grpId="0"/>
      <p:bldP spid="34" grpId="1"/>
      <p:bldP spid="36" grpId="0"/>
      <p:bldP spid="36" grpId="1"/>
      <p:bldP spid="37" grpId="0"/>
      <p:bldP spid="37" grpId="1"/>
      <p:bldP spid="39" grpId="0"/>
      <p:bldP spid="39" grpId="1"/>
      <p:bldP spid="41" grpId="0"/>
      <p:bldP spid="41" grpId="1"/>
      <p:bldP spid="43" grpId="0"/>
      <p:bldP spid="44" grpId="0" animBg="1"/>
      <p:bldP spid="45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 animBg="1"/>
      <p:bldP spid="66" grpId="1" animBg="1"/>
      <p:bldP spid="4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2"/>
          <p:cNvGrpSpPr/>
          <p:nvPr/>
        </p:nvGrpSpPr>
        <p:grpSpPr>
          <a:xfrm>
            <a:off x="3347864" y="3356992"/>
            <a:ext cx="2160240" cy="2016224"/>
            <a:chOff x="3419872" y="3356992"/>
            <a:chExt cx="2160240" cy="2016224"/>
          </a:xfrm>
        </p:grpSpPr>
        <p:sp>
          <p:nvSpPr>
            <p:cNvPr id="49" name="Управляющая кнопка: настраиваемая 48">
              <a:hlinkClick r:id="" action="ppaction://noaction" highlightClick="1"/>
            </p:cNvPr>
            <p:cNvSpPr/>
            <p:nvPr/>
          </p:nvSpPr>
          <p:spPr>
            <a:xfrm>
              <a:off x="3419872" y="3356992"/>
              <a:ext cx="2160240" cy="2016224"/>
            </a:xfrm>
            <a:prstGeom prst="actionButtonBlank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4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Начнём</a:t>
              </a:r>
              <a:endPara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Пятиугольник 51"/>
            <p:cNvSpPr/>
            <p:nvPr/>
          </p:nvSpPr>
          <p:spPr>
            <a:xfrm>
              <a:off x="3707904" y="3717032"/>
              <a:ext cx="1728192" cy="648072"/>
            </a:xfrm>
            <a:prstGeom prst="homePlat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6" name="Скругленный прямоугольник 65">
            <a:hlinkClick r:id="rId2" action="ppaction://hlinksldjump" highlightClick="1"/>
          </p:cNvPr>
          <p:cNvSpPr/>
          <p:nvPr/>
        </p:nvSpPr>
        <p:spPr>
          <a:xfrm>
            <a:off x="6660232" y="260648"/>
            <a:ext cx="1944216" cy="8640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меню</a:t>
            </a:r>
            <a:endParaRPr lang="ru-RU" sz="32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0000" y="2520000"/>
            <a:ext cx="963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36000" y="1620000"/>
            <a:ext cx="1969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улице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300000" y="1620000"/>
            <a:ext cx="15814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идёт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60000" y="1620000"/>
            <a:ext cx="1512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60000" y="1620000"/>
            <a:ext cx="926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548000" y="2520000"/>
            <a:ext cx="2233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аботу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347864" y="332656"/>
            <a:ext cx="2304256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5536" y="1844824"/>
            <a:ext cx="8352928" cy="1077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Найди  словарные  слова:  после щелчка по слову, оно изменит цвет.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Управляющая кнопка: документ 16">
            <a:hlinkClick r:id="rId3" action="ppaction://hlinksldjump" highlightClick="1"/>
          </p:cNvPr>
          <p:cNvSpPr/>
          <p:nvPr/>
        </p:nvSpPr>
        <p:spPr>
          <a:xfrm>
            <a:off x="827584" y="188640"/>
            <a:ext cx="936104" cy="936104"/>
          </a:xfrm>
          <a:prstGeom prst="actionButtonDocumen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48000" y="2520000"/>
            <a:ext cx="1194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76000" y="2520000"/>
            <a:ext cx="178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везёт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40352" y="1620000"/>
            <a:ext cx="362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740352" y="2520000"/>
            <a:ext cx="369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0000" y="3420000"/>
            <a:ext cx="970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56000" y="3420000"/>
            <a:ext cx="904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80000" y="3420000"/>
            <a:ext cx="2243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тонких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36000" y="3420000"/>
            <a:ext cx="2273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курьих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0000" y="4140000"/>
            <a:ext cx="2425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ножках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808000" y="4140000"/>
            <a:ext cx="362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60000" y="486000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12000" y="486000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84000" y="4860000"/>
            <a:ext cx="3488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резиновых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60000" y="5580000"/>
            <a:ext cx="3049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сапожках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64000" y="5580000"/>
            <a:ext cx="396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084168" y="5589240"/>
            <a:ext cx="2559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Автобус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452320" y="4797152"/>
            <a:ext cx="1331640" cy="15696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ru-RU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3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86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0C5"/>
                                      </p:to>
                                    </p:animClr>
                                    <p:animClr clrSpc="rgb">
                                      <p:cBhvr>
                                        <p:cTn id="87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0C5"/>
                                      </p:to>
                                    </p:animClr>
                                    <p:set>
                                      <p:cBhvr>
                                        <p:cTn id="88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25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25" grpId="0"/>
      <p:bldP spid="31" grpId="1"/>
      <p:bldP spid="31" grpId="2"/>
      <p:bldP spid="32" grpId="0"/>
      <p:bldP spid="33" grpId="0"/>
      <p:bldP spid="34" grpId="0"/>
      <p:bldP spid="35" grpId="1"/>
      <p:bldP spid="35" grpId="2"/>
      <p:bldP spid="36" grpId="0" animBg="1"/>
      <p:bldP spid="38" grpId="0" animBg="1"/>
      <p:bldP spid="20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7" grpId="0"/>
      <p:bldP spid="39" grpId="0"/>
      <p:bldP spid="40" grpId="0"/>
      <p:bldP spid="41" grpId="0"/>
      <p:bldP spid="42" grpId="1"/>
      <p:bldP spid="42" grpId="2"/>
      <p:bldP spid="43" grpId="0"/>
      <p:bldP spid="44" grpId="1"/>
      <p:bldP spid="44" grpId="2"/>
      <p:bldP spid="47" grpId="0" animBg="1"/>
      <p:bldP spid="4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305</Words>
  <Application>Microsoft Office PowerPoint</Application>
  <PresentationFormat>Экран (4:3)</PresentationFormat>
  <Paragraphs>124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Орфография (тренажёр 1-4 классы)</vt:lpstr>
      <vt:lpstr>Инструкция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Проверялочка</dc:title>
  <dc:creator>Домашн</dc:creator>
  <cp:lastModifiedBy>Ирина</cp:lastModifiedBy>
  <cp:revision>20</cp:revision>
  <dcterms:created xsi:type="dcterms:W3CDTF">2012-04-30T13:30:28Z</dcterms:created>
  <dcterms:modified xsi:type="dcterms:W3CDTF">2019-01-10T08:42:24Z</dcterms:modified>
</cp:coreProperties>
</file>