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6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1"/>
        </a:solidFill>
        <a:effectLst/>
      </p:bgPr>
    </p:bg>
    <p:spTree>
      <p:nvGrpSpPr>
        <p:cNvPr id="1" name=""/>
        <p:cNvGrpSpPr/>
        <p:nvPr/>
      </p:nvGrpSpPr>
      <p:grpSpPr>
        <a:xfrm>
          <a:off x="0" y="0"/>
          <a:ext cx="0" cy="0"/>
          <a:chOff x="0" y="0"/>
          <a:chExt cx="0" cy="0"/>
        </a:xfrm>
      </p:grpSpPr>
      <p:grpSp>
        <p:nvGrpSpPr>
          <p:cNvPr id="2" name="Group 19"/>
          <p:cNvGrpSpPr>
            <a:grpSpLocks/>
          </p:cNvGrpSpPr>
          <p:nvPr/>
        </p:nvGrpSpPr>
        <p:grpSpPr bwMode="auto">
          <a:xfrm>
            <a:off x="1066800" y="0"/>
            <a:ext cx="8077200" cy="6858000"/>
            <a:chOff x="672" y="0"/>
            <a:chExt cx="5088" cy="4320"/>
          </a:xfrm>
        </p:grpSpPr>
        <p:sp>
          <p:nvSpPr>
            <p:cNvPr id="3092" name="Oval 20"/>
            <p:cNvSpPr>
              <a:spLocks noChangeArrowheads="1"/>
            </p:cNvSpPr>
            <p:nvPr/>
          </p:nvSpPr>
          <p:spPr bwMode="ltGray">
            <a:xfrm>
              <a:off x="672" y="4"/>
              <a:ext cx="4628" cy="4316"/>
            </a:xfrm>
            <a:prstGeom prst="ellipse">
              <a:avLst/>
            </a:prstGeom>
            <a:solidFill>
              <a:schemeClr val="accent1"/>
            </a:solidFill>
            <a:ln w="9525">
              <a:noFill/>
              <a:round/>
              <a:headEnd/>
              <a:tailEnd/>
            </a:ln>
            <a:effectLst/>
          </p:spPr>
          <p:txBody>
            <a:bodyPr wrap="none" anchor="ctr"/>
            <a:lstStyle/>
            <a:p>
              <a:endParaRPr lang="ru-RU"/>
            </a:p>
          </p:txBody>
        </p:sp>
        <p:sp>
          <p:nvSpPr>
            <p:cNvPr id="3093" name="Rectangle 21"/>
            <p:cNvSpPr>
              <a:spLocks noChangeArrowheads="1"/>
            </p:cNvSpPr>
            <p:nvPr/>
          </p:nvSpPr>
          <p:spPr bwMode="ltGray">
            <a:xfrm>
              <a:off x="3056" y="0"/>
              <a:ext cx="2704" cy="4318"/>
            </a:xfrm>
            <a:prstGeom prst="rect">
              <a:avLst/>
            </a:prstGeom>
            <a:solidFill>
              <a:schemeClr val="accent1"/>
            </a:solidFill>
            <a:ln w="9525">
              <a:noFill/>
              <a:miter lim="800000"/>
              <a:headEnd/>
              <a:tailEnd/>
            </a:ln>
            <a:effectLst/>
          </p:spPr>
          <p:txBody>
            <a:bodyPr wrap="none" anchor="ctr"/>
            <a:lstStyle/>
            <a:p>
              <a:endParaRPr lang="ru-RU"/>
            </a:p>
          </p:txBody>
        </p:sp>
      </p:grpSp>
      <p:sp>
        <p:nvSpPr>
          <p:cNvPr id="3089" name="Oval 17" descr="32115"/>
          <p:cNvSpPr>
            <a:spLocks noChangeArrowheads="1"/>
          </p:cNvSpPr>
          <p:nvPr/>
        </p:nvSpPr>
        <p:spPr bwMode="ltGray">
          <a:xfrm>
            <a:off x="1476375" y="1916113"/>
            <a:ext cx="4391025" cy="4433887"/>
          </a:xfrm>
          <a:prstGeom prst="ellipse">
            <a:avLst/>
          </a:prstGeom>
          <a:blipFill dpi="0" rotWithShape="0">
            <a:blip r:embed="rId2"/>
            <a:srcRect/>
            <a:stretch>
              <a:fillRect/>
            </a:stretch>
          </a:blipFill>
          <a:ln w="9525">
            <a:noFill/>
            <a:round/>
            <a:headEnd/>
            <a:tailEnd/>
          </a:ln>
          <a:effectLst/>
        </p:spPr>
        <p:txBody>
          <a:bodyPr wrap="none" anchor="ctr"/>
          <a:lstStyle/>
          <a:p>
            <a:endParaRPr lang="ru-RU"/>
          </a:p>
        </p:txBody>
      </p:sp>
      <p:sp>
        <p:nvSpPr>
          <p:cNvPr id="3074" name="Rectangle 2"/>
          <p:cNvSpPr>
            <a:spLocks noGrp="1" noChangeArrowheads="1"/>
          </p:cNvSpPr>
          <p:nvPr>
            <p:ph type="ctrTitle"/>
          </p:nvPr>
        </p:nvSpPr>
        <p:spPr bwMode="white">
          <a:xfrm>
            <a:off x="1524000" y="914400"/>
            <a:ext cx="7315200" cy="1295400"/>
          </a:xfrm>
        </p:spPr>
        <p:txBody>
          <a:bodyPr/>
          <a:lstStyle>
            <a:lvl1pPr>
              <a:defRPr sz="4000" u="sng"/>
            </a:lvl1pPr>
          </a:lstStyle>
          <a:p>
            <a:r>
              <a:rPr lang="ru-RU" smtClean="0"/>
              <a:t>Образец заголовка</a:t>
            </a:r>
            <a:endParaRPr lang="en-US"/>
          </a:p>
        </p:txBody>
      </p:sp>
      <p:sp>
        <p:nvSpPr>
          <p:cNvPr id="3076" name="Rectangle 4"/>
          <p:cNvSpPr>
            <a:spLocks noGrp="1" noChangeArrowheads="1"/>
          </p:cNvSpPr>
          <p:nvPr>
            <p:ph type="dt" sz="half" idx="2"/>
          </p:nvPr>
        </p:nvSpPr>
        <p:spPr>
          <a:xfrm>
            <a:off x="457200" y="6477000"/>
            <a:ext cx="2133600" cy="244475"/>
          </a:xfrm>
        </p:spPr>
        <p:txBody>
          <a:bodyPr/>
          <a:lstStyle>
            <a:lvl1pPr>
              <a:defRPr sz="1200"/>
            </a:lvl1pPr>
          </a:lstStyle>
          <a:p>
            <a:fld id="{CBBFBB86-C17B-4145-9D11-C0599F2BC095}" type="datetimeFigureOut">
              <a:rPr lang="ru-RU" smtClean="0"/>
              <a:t>31.05.2012</a:t>
            </a:fld>
            <a:endParaRPr lang="ru-RU"/>
          </a:p>
        </p:txBody>
      </p:sp>
      <p:sp>
        <p:nvSpPr>
          <p:cNvPr id="3077" name="Rectangle 5"/>
          <p:cNvSpPr>
            <a:spLocks noGrp="1" noChangeArrowheads="1"/>
          </p:cNvSpPr>
          <p:nvPr>
            <p:ph type="ftr" sz="quarter" idx="3"/>
          </p:nvPr>
        </p:nvSpPr>
        <p:spPr>
          <a:xfrm>
            <a:off x="3124200" y="6477000"/>
            <a:ext cx="2895600" cy="244475"/>
          </a:xfrm>
        </p:spPr>
        <p:txBody>
          <a:bodyPr/>
          <a:lstStyle>
            <a:lvl1pPr>
              <a:defRPr sz="1200"/>
            </a:lvl1pPr>
          </a:lstStyle>
          <a:p>
            <a:endParaRPr lang="en-US"/>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a:lvl1pPr>
          </a:lstStyle>
          <a:p>
            <a:fld id="{7ECC736E-FF7E-43E1-BF54-9413C6E43669}" type="slidenum">
              <a:rPr lang="ru-RU" smtClean="0"/>
              <a:t>‹#›</a:t>
            </a:fld>
            <a:endParaRPr lang="ru-RU"/>
          </a:p>
        </p:txBody>
      </p:sp>
      <p:sp>
        <p:nvSpPr>
          <p:cNvPr id="3086" name="Text Box 14"/>
          <p:cNvSpPr txBox="1">
            <a:spLocks noChangeArrowheads="1"/>
          </p:cNvSpPr>
          <p:nvPr/>
        </p:nvSpPr>
        <p:spPr bwMode="auto">
          <a:xfrm>
            <a:off x="228600" y="228600"/>
            <a:ext cx="1600200" cy="701675"/>
          </a:xfrm>
          <a:prstGeom prst="rect">
            <a:avLst/>
          </a:prstGeom>
          <a:noFill/>
          <a:ln w="9525">
            <a:noFill/>
            <a:miter lim="800000"/>
            <a:headEnd/>
            <a:tailEnd/>
          </a:ln>
          <a:effectLst/>
        </p:spPr>
        <p:txBody>
          <a:bodyPr>
            <a:spAutoFit/>
          </a:bodyPr>
          <a:lstStyle/>
          <a:p>
            <a:r>
              <a:rPr lang="en-US" sz="1600" b="1"/>
              <a:t>Company</a:t>
            </a:r>
          </a:p>
          <a:p>
            <a:r>
              <a:rPr lang="en-US" sz="2400" b="1">
                <a:solidFill>
                  <a:schemeClr val="tx2"/>
                </a:solidFill>
              </a:rPr>
              <a:t>LOGO</a:t>
            </a:r>
          </a:p>
        </p:txBody>
      </p:sp>
      <p:sp>
        <p:nvSpPr>
          <p:cNvPr id="3090" name="Oval 18"/>
          <p:cNvSpPr>
            <a:spLocks noChangeArrowheads="1"/>
          </p:cNvSpPr>
          <p:nvPr/>
        </p:nvSpPr>
        <p:spPr bwMode="ltGray">
          <a:xfrm>
            <a:off x="5186363" y="6132513"/>
            <a:ext cx="428625" cy="385762"/>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noFill/>
            <a:round/>
            <a:headEnd/>
            <a:tailEnd/>
          </a:ln>
          <a:effectLst/>
        </p:spPr>
        <p:txBody>
          <a:bodyPr wrap="none" anchor="ctr"/>
          <a:lstStyle/>
          <a:p>
            <a:endParaRPr lang="ru-RU"/>
          </a:p>
        </p:txBody>
      </p:sp>
      <p:sp>
        <p:nvSpPr>
          <p:cNvPr id="3075" name="Rectangle 3"/>
          <p:cNvSpPr>
            <a:spLocks noGrp="1" noChangeArrowheads="1"/>
          </p:cNvSpPr>
          <p:nvPr>
            <p:ph type="subTitle" idx="1"/>
          </p:nvPr>
        </p:nvSpPr>
        <p:spPr bwMode="white">
          <a:xfrm>
            <a:off x="5562600" y="6172200"/>
            <a:ext cx="3581400" cy="381000"/>
          </a:xfrm>
        </p:spPr>
        <p:txBody>
          <a:bodyPr/>
          <a:lstStyle>
            <a:lvl1pPr marL="0" indent="0">
              <a:buFont typeface="Wingdings" pitchFamily="2" charset="2"/>
              <a:buNone/>
              <a:defRPr sz="1800" b="1"/>
            </a:lvl1pPr>
          </a:lstStyle>
          <a:p>
            <a:r>
              <a:rPr lang="ru-RU" smtClean="0"/>
              <a:t>Образец подзаголовка</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089"/>
                                        </p:tgtEl>
                                        <p:attrNameLst>
                                          <p:attrName>style.visibility</p:attrName>
                                        </p:attrNameLst>
                                      </p:cBhvr>
                                      <p:to>
                                        <p:strVal val="visible"/>
                                      </p:to>
                                    </p:set>
                                    <p:anim calcmode="lin" valueType="num">
                                      <p:cBhvr>
                                        <p:cTn id="7" dur="500" fill="hold"/>
                                        <p:tgtEl>
                                          <p:spTgt spid="3089"/>
                                        </p:tgtEl>
                                        <p:attrNameLst>
                                          <p:attrName>ppt_w</p:attrName>
                                        </p:attrNameLst>
                                      </p:cBhvr>
                                      <p:tavLst>
                                        <p:tav tm="0">
                                          <p:val>
                                            <p:fltVal val="0"/>
                                          </p:val>
                                        </p:tav>
                                        <p:tav tm="100000">
                                          <p:val>
                                            <p:strVal val="#ppt_w"/>
                                          </p:val>
                                        </p:tav>
                                      </p:tavLst>
                                    </p:anim>
                                    <p:anim calcmode="lin" valueType="num">
                                      <p:cBhvr>
                                        <p:cTn id="8" dur="500" fill="hold"/>
                                        <p:tgtEl>
                                          <p:spTgt spid="308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090"/>
                                        </p:tgtEl>
                                        <p:attrNameLst>
                                          <p:attrName>style.visibility</p:attrName>
                                        </p:attrNameLst>
                                      </p:cBhvr>
                                      <p:to>
                                        <p:strVal val="visible"/>
                                      </p:to>
                                    </p:set>
                                    <p:anim calcmode="lin" valueType="num">
                                      <p:cBhvr>
                                        <p:cTn id="12" dur="500" fill="hold"/>
                                        <p:tgtEl>
                                          <p:spTgt spid="3090"/>
                                        </p:tgtEl>
                                        <p:attrNameLst>
                                          <p:attrName>ppt_w</p:attrName>
                                        </p:attrNameLst>
                                      </p:cBhvr>
                                      <p:tavLst>
                                        <p:tav tm="0">
                                          <p:val>
                                            <p:fltVal val="0"/>
                                          </p:val>
                                        </p:tav>
                                        <p:tav tm="100000">
                                          <p:val>
                                            <p:strVal val="#ppt_w"/>
                                          </p:val>
                                        </p:tav>
                                      </p:tavLst>
                                    </p:anim>
                                    <p:anim calcmode="lin" valueType="num">
                                      <p:cBhvr>
                                        <p:cTn id="13" dur="500" fill="hold"/>
                                        <p:tgtEl>
                                          <p:spTgt spid="30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9" grpId="0" animBg="1"/>
      <p:bldP spid="309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91300" y="123825"/>
            <a:ext cx="2095500" cy="62007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4800" y="123825"/>
            <a:ext cx="6134100" cy="62007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23825"/>
            <a:ext cx="7162800" cy="8382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076325"/>
            <a:ext cx="8229600" cy="5248275"/>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00800"/>
            <a:ext cx="2133600" cy="320675"/>
          </a:xfrm>
        </p:spPr>
        <p:txBody>
          <a:bodyPr/>
          <a:lstStyle>
            <a:lvl1pPr>
              <a:defRPr/>
            </a:lvl1pPr>
          </a:lstStyle>
          <a:p>
            <a:fld id="{CBBFBB86-C17B-4145-9D11-C0599F2BC095}" type="datetimeFigureOut">
              <a:rPr lang="ru-RU" smtClean="0"/>
              <a:t>31.05.2012</a:t>
            </a:fld>
            <a:endParaRPr lang="ru-RU"/>
          </a:p>
        </p:txBody>
      </p:sp>
      <p:sp>
        <p:nvSpPr>
          <p:cNvPr id="5" name="Нижний колонтитул 4"/>
          <p:cNvSpPr>
            <a:spLocks noGrp="1"/>
          </p:cNvSpPr>
          <p:nvPr>
            <p:ph type="ftr" sz="quarter" idx="11"/>
          </p:nvPr>
        </p:nvSpPr>
        <p:spPr>
          <a:xfrm>
            <a:off x="3124200" y="6400800"/>
            <a:ext cx="2895600" cy="320675"/>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400800"/>
            <a:ext cx="2133600" cy="320675"/>
          </a:xfrm>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CBBFBB86-C17B-4145-9D11-C0599F2BC095}" type="datetimeFigureOut">
              <a:rPr lang="ru-RU" smtClean="0"/>
              <a:t>31.05.2012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ECC736E-FF7E-43E1-BF54-9413C6E4366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gradFill rotWithShape="0">
          <a:gsLst>
            <a:gs pos="0">
              <a:schemeClr val="bg1">
                <a:gamma/>
                <a:shade val="46275"/>
                <a:invGamma/>
              </a:schemeClr>
            </a:gs>
            <a:gs pos="100000">
              <a:schemeClr val="bg1"/>
            </a:gs>
          </a:gsLst>
          <a:lin ang="0" scaled="1"/>
        </a:grad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white">
          <a:xfrm>
            <a:off x="3733800" y="0"/>
            <a:ext cx="5410200" cy="685800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anchor="ctr"/>
          <a:lstStyle/>
          <a:p>
            <a:endParaRPr lang="ru-RU"/>
          </a:p>
        </p:txBody>
      </p:sp>
      <p:sp>
        <p:nvSpPr>
          <p:cNvPr id="1042" name="Oval 18"/>
          <p:cNvSpPr>
            <a:spLocks noChangeArrowheads="1"/>
          </p:cNvSpPr>
          <p:nvPr/>
        </p:nvSpPr>
        <p:spPr bwMode="white">
          <a:xfrm>
            <a:off x="292100" y="0"/>
            <a:ext cx="6858000" cy="6870700"/>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57150">
            <a:noFill/>
            <a:round/>
            <a:headEnd/>
            <a:tailEnd/>
          </a:ln>
          <a:effectLst/>
        </p:spPr>
        <p:txBody>
          <a:bodyPr wrap="none" anchor="ctr"/>
          <a:lstStyle/>
          <a:p>
            <a:endParaRPr lang="ru-RU"/>
          </a:p>
        </p:txBody>
      </p:sp>
      <p:sp>
        <p:nvSpPr>
          <p:cNvPr id="1027" name="Rectangle 3"/>
          <p:cNvSpPr>
            <a:spLocks noGrp="1" noChangeArrowheads="1"/>
          </p:cNvSpPr>
          <p:nvPr>
            <p:ph type="body" idx="1"/>
          </p:nvPr>
        </p:nvSpPr>
        <p:spPr bwMode="auto">
          <a:xfrm>
            <a:off x="457200" y="1076325"/>
            <a:ext cx="8229600" cy="524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CBBFBB86-C17B-4145-9D11-C0599F2BC095}" type="datetimeFigureOut">
              <a:rPr lang="ru-RU" smtClean="0"/>
              <a:t>31.05.2012</a:t>
            </a:fld>
            <a:endParaRPr lang="ru-RU"/>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ECC736E-FF7E-43E1-BF54-9413C6E43669}" type="slidenum">
              <a:rPr lang="ru-RU" smtClean="0"/>
              <a:t>‹#›</a:t>
            </a:fld>
            <a:endParaRPr lang="ru-RU"/>
          </a:p>
        </p:txBody>
      </p:sp>
      <p:sp>
        <p:nvSpPr>
          <p:cNvPr id="1039" name="Line 15"/>
          <p:cNvSpPr>
            <a:spLocks noChangeShapeType="1"/>
          </p:cNvSpPr>
          <p:nvPr/>
        </p:nvSpPr>
        <p:spPr bwMode="auto">
          <a:xfrm>
            <a:off x="0" y="911225"/>
            <a:ext cx="9144000" cy="0"/>
          </a:xfrm>
          <a:prstGeom prst="line">
            <a:avLst/>
          </a:prstGeom>
          <a:noFill/>
          <a:ln w="12700">
            <a:solidFill>
              <a:schemeClr val="tx1"/>
            </a:solidFill>
            <a:round/>
            <a:headEnd/>
            <a:tailEnd/>
          </a:ln>
          <a:effectLst/>
        </p:spPr>
        <p:txBody>
          <a:bodyPr wrap="none"/>
          <a:lstStyle/>
          <a:p>
            <a:endParaRPr lang="ru-RU"/>
          </a:p>
        </p:txBody>
      </p:sp>
      <p:sp>
        <p:nvSpPr>
          <p:cNvPr id="1044" name="Line 20"/>
          <p:cNvSpPr>
            <a:spLocks noChangeShapeType="1"/>
          </p:cNvSpPr>
          <p:nvPr/>
        </p:nvSpPr>
        <p:spPr bwMode="auto">
          <a:xfrm>
            <a:off x="0" y="6400800"/>
            <a:ext cx="9144000" cy="0"/>
          </a:xfrm>
          <a:prstGeom prst="line">
            <a:avLst/>
          </a:prstGeom>
          <a:noFill/>
          <a:ln w="12700">
            <a:solidFill>
              <a:schemeClr val="tx1"/>
            </a:solidFill>
            <a:round/>
            <a:headEnd/>
            <a:tailEnd/>
          </a:ln>
          <a:effectLst/>
        </p:spPr>
        <p:txBody>
          <a:bodyPr wrap="none"/>
          <a:lstStyle/>
          <a:p>
            <a:endParaRPr lang="ru-RU"/>
          </a:p>
        </p:txBody>
      </p:sp>
      <p:sp>
        <p:nvSpPr>
          <p:cNvPr id="1045" name="Oval 21" descr="32115"/>
          <p:cNvSpPr>
            <a:spLocks noChangeArrowheads="1"/>
          </p:cNvSpPr>
          <p:nvPr/>
        </p:nvSpPr>
        <p:spPr bwMode="gray">
          <a:xfrm>
            <a:off x="7524750" y="298450"/>
            <a:ext cx="1227138" cy="1225550"/>
          </a:xfrm>
          <a:prstGeom prst="ellipse">
            <a:avLst/>
          </a:prstGeom>
          <a:blipFill dpi="0" rotWithShape="0">
            <a:blip r:embed="rId14" cstate="print"/>
            <a:srcRect/>
            <a:stretch>
              <a:fillRect/>
            </a:stretch>
          </a:blipFill>
          <a:ln w="28575">
            <a:solidFill>
              <a:schemeClr val="tx1"/>
            </a:solidFill>
            <a:round/>
            <a:headEnd/>
            <a:tailEnd/>
          </a:ln>
          <a:effectLst/>
        </p:spPr>
        <p:txBody>
          <a:bodyPr wrap="none" anchor="ctr"/>
          <a:lstStyle/>
          <a:p>
            <a:endParaRPr lang="ru-RU"/>
          </a:p>
        </p:txBody>
      </p:sp>
      <p:sp>
        <p:nvSpPr>
          <p:cNvPr id="1026" name="Rectangle 2"/>
          <p:cNvSpPr>
            <a:spLocks noGrp="1" noChangeArrowheads="1"/>
          </p:cNvSpPr>
          <p:nvPr>
            <p:ph type="title"/>
          </p:nvPr>
        </p:nvSpPr>
        <p:spPr bwMode="black">
          <a:xfrm>
            <a:off x="304800" y="123825"/>
            <a:ext cx="71628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Tree>
  </p:cSld>
  <p:clrMap bg1="dk2" tx1="lt1" bg2="dk1"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39"/>
                                        </p:tgtEl>
                                        <p:attrNameLst>
                                          <p:attrName>style.visibility</p:attrName>
                                        </p:attrNameLst>
                                      </p:cBhvr>
                                      <p:to>
                                        <p:strVal val="visible"/>
                                      </p:to>
                                    </p:set>
                                    <p:anim calcmode="lin" valueType="num">
                                      <p:cBhvr additive="base">
                                        <p:cTn id="7" dur="500" fill="hold"/>
                                        <p:tgtEl>
                                          <p:spTgt spid="1039"/>
                                        </p:tgtEl>
                                        <p:attrNameLst>
                                          <p:attrName>ppt_x</p:attrName>
                                        </p:attrNameLst>
                                      </p:cBhvr>
                                      <p:tavLst>
                                        <p:tav tm="0">
                                          <p:val>
                                            <p:strVal val="0-#ppt_w/2"/>
                                          </p:val>
                                        </p:tav>
                                        <p:tav tm="100000">
                                          <p:val>
                                            <p:strVal val="#ppt_x"/>
                                          </p:val>
                                        </p:tav>
                                      </p:tavLst>
                                    </p:anim>
                                    <p:anim calcmode="lin" valueType="num">
                                      <p:cBhvr additive="base">
                                        <p:cTn id="8" dur="500" fill="hold"/>
                                        <p:tgtEl>
                                          <p:spTgt spid="10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44"/>
                                        </p:tgtEl>
                                        <p:attrNameLst>
                                          <p:attrName>style.visibility</p:attrName>
                                        </p:attrNameLst>
                                      </p:cBhvr>
                                      <p:to>
                                        <p:strVal val="visible"/>
                                      </p:to>
                                    </p:set>
                                    <p:anim calcmode="lin" valueType="num">
                                      <p:cBhvr additive="base">
                                        <p:cTn id="12" dur="500" fill="hold"/>
                                        <p:tgtEl>
                                          <p:spTgt spid="1044"/>
                                        </p:tgtEl>
                                        <p:attrNameLst>
                                          <p:attrName>ppt_x</p:attrName>
                                        </p:attrNameLst>
                                      </p:cBhvr>
                                      <p:tavLst>
                                        <p:tav tm="0">
                                          <p:val>
                                            <p:strVal val="1+#ppt_w/2"/>
                                          </p:val>
                                        </p:tav>
                                        <p:tav tm="100000">
                                          <p:val>
                                            <p:strVal val="#ppt_x"/>
                                          </p:val>
                                        </p:tav>
                                      </p:tavLst>
                                    </p:anim>
                                    <p:anim calcmode="lin" valueType="num">
                                      <p:cBhvr additive="base">
                                        <p:cTn id="13" dur="500" fill="hold"/>
                                        <p:tgtEl>
                                          <p:spTgt spid="104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045"/>
                                        </p:tgtEl>
                                        <p:attrNameLst>
                                          <p:attrName>style.visibility</p:attrName>
                                        </p:attrNameLst>
                                      </p:cBhvr>
                                      <p:to>
                                        <p:strVal val="visible"/>
                                      </p:to>
                                    </p:set>
                                    <p:anim calcmode="lin" valueType="num">
                                      <p:cBhvr>
                                        <p:cTn id="17" dur="500" fill="hold"/>
                                        <p:tgtEl>
                                          <p:spTgt spid="1045"/>
                                        </p:tgtEl>
                                        <p:attrNameLst>
                                          <p:attrName>ppt_w</p:attrName>
                                        </p:attrNameLst>
                                      </p:cBhvr>
                                      <p:tavLst>
                                        <p:tav tm="0">
                                          <p:val>
                                            <p:fltVal val="0"/>
                                          </p:val>
                                        </p:tav>
                                        <p:tav tm="100000">
                                          <p:val>
                                            <p:strVal val="#ppt_w"/>
                                          </p:val>
                                        </p:tav>
                                      </p:tavLst>
                                    </p:anim>
                                    <p:anim calcmode="lin" valueType="num">
                                      <p:cBhvr>
                                        <p:cTn id="18" dur="500" fill="hold"/>
                                        <p:tgtEl>
                                          <p:spTgt spid="104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9" grpId="0" animBg="1"/>
      <p:bldP spid="1044" grpId="0" animBg="1"/>
      <p:bldP spid="1045" grpId="0" animBg="1"/>
    </p:bldLst>
  </p:timing>
  <p:txStyles>
    <p:titleStyle>
      <a:lvl1pPr algn="r" rtl="0" eaLnBrk="1" fontAlgn="base" hangingPunct="1">
        <a:spcBef>
          <a:spcPct val="0"/>
        </a:spcBef>
        <a:spcAft>
          <a:spcPct val="0"/>
        </a:spcAft>
        <a:defRPr sz="3600">
          <a:solidFill>
            <a:schemeClr val="tx2"/>
          </a:solidFill>
          <a:latin typeface="+mj-lt"/>
          <a:ea typeface="+mj-ea"/>
          <a:cs typeface="+mj-cs"/>
        </a:defRPr>
      </a:lvl1pPr>
      <a:lvl2pPr algn="r" rtl="0" eaLnBrk="1" fontAlgn="base" hangingPunct="1">
        <a:spcBef>
          <a:spcPct val="0"/>
        </a:spcBef>
        <a:spcAft>
          <a:spcPct val="0"/>
        </a:spcAft>
        <a:defRPr sz="3600">
          <a:solidFill>
            <a:schemeClr val="tx2"/>
          </a:solidFill>
          <a:latin typeface="Arial" pitchFamily="34" charset="0"/>
        </a:defRPr>
      </a:lvl2pPr>
      <a:lvl3pPr algn="r" rtl="0" eaLnBrk="1" fontAlgn="base" hangingPunct="1">
        <a:spcBef>
          <a:spcPct val="0"/>
        </a:spcBef>
        <a:spcAft>
          <a:spcPct val="0"/>
        </a:spcAft>
        <a:defRPr sz="3600">
          <a:solidFill>
            <a:schemeClr val="tx2"/>
          </a:solidFill>
          <a:latin typeface="Arial" pitchFamily="34" charset="0"/>
        </a:defRPr>
      </a:lvl3pPr>
      <a:lvl4pPr algn="r" rtl="0" eaLnBrk="1" fontAlgn="base" hangingPunct="1">
        <a:spcBef>
          <a:spcPct val="0"/>
        </a:spcBef>
        <a:spcAft>
          <a:spcPct val="0"/>
        </a:spcAft>
        <a:defRPr sz="3600">
          <a:solidFill>
            <a:schemeClr val="tx2"/>
          </a:solidFill>
          <a:latin typeface="Arial" pitchFamily="34" charset="0"/>
        </a:defRPr>
      </a:lvl4pPr>
      <a:lvl5pPr algn="r" rtl="0" eaLnBrk="1" fontAlgn="base" hangingPunct="1">
        <a:spcBef>
          <a:spcPct val="0"/>
        </a:spcBef>
        <a:spcAft>
          <a:spcPct val="0"/>
        </a:spcAft>
        <a:defRPr sz="3600">
          <a:solidFill>
            <a:schemeClr val="tx2"/>
          </a:solidFill>
          <a:latin typeface="Arial" pitchFamily="34" charset="0"/>
        </a:defRPr>
      </a:lvl5pPr>
      <a:lvl6pPr marL="457200" algn="r" rtl="0" eaLnBrk="1" fontAlgn="base" hangingPunct="1">
        <a:spcBef>
          <a:spcPct val="0"/>
        </a:spcBef>
        <a:spcAft>
          <a:spcPct val="0"/>
        </a:spcAft>
        <a:defRPr sz="3600">
          <a:solidFill>
            <a:schemeClr val="tx2"/>
          </a:solidFill>
          <a:latin typeface="Arial" pitchFamily="34" charset="0"/>
        </a:defRPr>
      </a:lvl6pPr>
      <a:lvl7pPr marL="914400" algn="r" rtl="0" eaLnBrk="1" fontAlgn="base" hangingPunct="1">
        <a:spcBef>
          <a:spcPct val="0"/>
        </a:spcBef>
        <a:spcAft>
          <a:spcPct val="0"/>
        </a:spcAft>
        <a:defRPr sz="3600">
          <a:solidFill>
            <a:schemeClr val="tx2"/>
          </a:solidFill>
          <a:latin typeface="Arial" pitchFamily="34" charset="0"/>
        </a:defRPr>
      </a:lvl7pPr>
      <a:lvl8pPr marL="1371600" algn="r" rtl="0" eaLnBrk="1" fontAlgn="base" hangingPunct="1">
        <a:spcBef>
          <a:spcPct val="0"/>
        </a:spcBef>
        <a:spcAft>
          <a:spcPct val="0"/>
        </a:spcAft>
        <a:defRPr sz="3600">
          <a:solidFill>
            <a:schemeClr val="tx2"/>
          </a:solidFill>
          <a:latin typeface="Arial" pitchFamily="34" charset="0"/>
        </a:defRPr>
      </a:lvl8pPr>
      <a:lvl9pPr marL="1828800" algn="r" rtl="0" eaLnBrk="1" fontAlgn="base" hangingPunct="1">
        <a:spcBef>
          <a:spcPct val="0"/>
        </a:spcBef>
        <a:spcAft>
          <a:spcPct val="0"/>
        </a:spcAft>
        <a:defRPr sz="3600">
          <a:solidFill>
            <a:schemeClr val="tx2"/>
          </a:solidFill>
          <a:latin typeface="Arial"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2"/>
          </a:solidFill>
          <a:latin typeface="+mn-lt"/>
        </a:defRPr>
      </a:lvl2pPr>
      <a:lvl3pPr marL="1143000" indent="-228600" algn="l" rtl="0" eaLnBrk="1" fontAlgn="base" hangingPunct="1">
        <a:spcBef>
          <a:spcPct val="20000"/>
        </a:spcBef>
        <a:spcAft>
          <a:spcPct val="0"/>
        </a:spcAft>
        <a:buClr>
          <a:schemeClr val="tx1"/>
        </a:buClr>
        <a:buChar char="•"/>
        <a:defRPr sz="2400">
          <a:solidFill>
            <a:schemeClr val="tx2"/>
          </a:solidFill>
          <a:latin typeface="+mn-lt"/>
        </a:defRPr>
      </a:lvl3pPr>
      <a:lvl4pPr marL="1600200" indent="-228600" algn="l" rtl="0" eaLnBrk="1" fontAlgn="base" hangingPunct="1">
        <a:spcBef>
          <a:spcPct val="20000"/>
        </a:spcBef>
        <a:spcAft>
          <a:spcPct val="0"/>
        </a:spcAft>
        <a:buChar char="–"/>
        <a:defRPr sz="2000">
          <a:solidFill>
            <a:schemeClr val="tx2"/>
          </a:solidFill>
          <a:latin typeface="+mn-lt"/>
        </a:defRPr>
      </a:lvl4pPr>
      <a:lvl5pPr marL="2057400" indent="-228600" algn="l" rtl="0" eaLnBrk="1" fontAlgn="base" hangingPunct="1">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jpg"/>
          <p:cNvPicPr>
            <a:picLocks noChangeAspect="1"/>
          </p:cNvPicPr>
          <p:nvPr/>
        </p:nvPicPr>
        <p:blipFill>
          <a:blip r:embed="rId2"/>
          <a:stretch>
            <a:fillRect/>
          </a:stretch>
        </p:blipFill>
        <p:spPr>
          <a:xfrm>
            <a:off x="1071538" y="571480"/>
            <a:ext cx="1285884" cy="1857389"/>
          </a:xfrm>
          <a:prstGeom prst="rect">
            <a:avLst/>
          </a:prstGeom>
        </p:spPr>
      </p:pic>
      <p:pic>
        <p:nvPicPr>
          <p:cNvPr id="5" name="Рисунок 4" descr="белл.jpg"/>
          <p:cNvPicPr>
            <a:picLocks noChangeAspect="1"/>
          </p:cNvPicPr>
          <p:nvPr/>
        </p:nvPicPr>
        <p:blipFill>
          <a:blip r:embed="rId3"/>
          <a:stretch>
            <a:fillRect/>
          </a:stretch>
        </p:blipFill>
        <p:spPr>
          <a:xfrm>
            <a:off x="4572000" y="4357694"/>
            <a:ext cx="1276348" cy="2000264"/>
          </a:xfrm>
          <a:prstGeom prst="rect">
            <a:avLst/>
          </a:prstGeom>
        </p:spPr>
      </p:pic>
      <p:pic>
        <p:nvPicPr>
          <p:cNvPr id="7" name="Рисунок 6" descr="дарвин.jpg"/>
          <p:cNvPicPr>
            <a:picLocks noChangeAspect="1"/>
          </p:cNvPicPr>
          <p:nvPr/>
        </p:nvPicPr>
        <p:blipFill>
          <a:blip r:embed="rId4"/>
          <a:stretch>
            <a:fillRect/>
          </a:stretch>
        </p:blipFill>
        <p:spPr>
          <a:xfrm>
            <a:off x="2857488" y="4357694"/>
            <a:ext cx="1285852" cy="1928826"/>
          </a:xfrm>
          <a:prstGeom prst="rect">
            <a:avLst/>
          </a:prstGeom>
        </p:spPr>
      </p:pic>
      <p:pic>
        <p:nvPicPr>
          <p:cNvPr id="8" name="Рисунок 7" descr="диана.jpg"/>
          <p:cNvPicPr>
            <a:picLocks noChangeAspect="1"/>
          </p:cNvPicPr>
          <p:nvPr/>
        </p:nvPicPr>
        <p:blipFill>
          <a:blip r:embed="rId5"/>
          <a:stretch>
            <a:fillRect/>
          </a:stretch>
        </p:blipFill>
        <p:spPr>
          <a:xfrm>
            <a:off x="4429124" y="571480"/>
            <a:ext cx="1285884" cy="1857388"/>
          </a:xfrm>
          <a:prstGeom prst="rect">
            <a:avLst/>
          </a:prstGeom>
        </p:spPr>
      </p:pic>
      <p:pic>
        <p:nvPicPr>
          <p:cNvPr id="10" name="Рисунок 9" descr="нельсон.jpg"/>
          <p:cNvPicPr>
            <a:picLocks noChangeAspect="1"/>
          </p:cNvPicPr>
          <p:nvPr/>
        </p:nvPicPr>
        <p:blipFill>
          <a:blip r:embed="rId6"/>
          <a:stretch>
            <a:fillRect/>
          </a:stretch>
        </p:blipFill>
        <p:spPr>
          <a:xfrm>
            <a:off x="6000760" y="571480"/>
            <a:ext cx="1357322" cy="1928826"/>
          </a:xfrm>
          <a:prstGeom prst="rect">
            <a:avLst/>
          </a:prstGeom>
        </p:spPr>
      </p:pic>
      <p:pic>
        <p:nvPicPr>
          <p:cNvPr id="11" name="Рисунок 10" descr="ньютон.jpg"/>
          <p:cNvPicPr>
            <a:picLocks noChangeAspect="1"/>
          </p:cNvPicPr>
          <p:nvPr/>
        </p:nvPicPr>
        <p:blipFill>
          <a:blip r:embed="rId7"/>
          <a:stretch>
            <a:fillRect/>
          </a:stretch>
        </p:blipFill>
        <p:spPr>
          <a:xfrm>
            <a:off x="1142976" y="4357694"/>
            <a:ext cx="1357322" cy="1928826"/>
          </a:xfrm>
          <a:prstGeom prst="rect">
            <a:avLst/>
          </a:prstGeom>
        </p:spPr>
      </p:pic>
      <p:pic>
        <p:nvPicPr>
          <p:cNvPr id="12" name="Рисунок 11" descr="тетчер.jpg"/>
          <p:cNvPicPr>
            <a:picLocks noChangeAspect="1"/>
          </p:cNvPicPr>
          <p:nvPr/>
        </p:nvPicPr>
        <p:blipFill>
          <a:blip r:embed="rId8"/>
          <a:stretch>
            <a:fillRect/>
          </a:stretch>
        </p:blipFill>
        <p:spPr>
          <a:xfrm>
            <a:off x="2786050" y="571480"/>
            <a:ext cx="1285884" cy="1857388"/>
          </a:xfrm>
          <a:prstGeom prst="rect">
            <a:avLst/>
          </a:prstGeom>
        </p:spPr>
      </p:pic>
      <p:pic>
        <p:nvPicPr>
          <p:cNvPr id="13" name="Рисунок 12" descr="фарадей.jpg"/>
          <p:cNvPicPr>
            <a:picLocks noChangeAspect="1"/>
          </p:cNvPicPr>
          <p:nvPr/>
        </p:nvPicPr>
        <p:blipFill>
          <a:blip r:embed="rId9"/>
          <a:stretch>
            <a:fillRect/>
          </a:stretch>
        </p:blipFill>
        <p:spPr>
          <a:xfrm>
            <a:off x="6072198" y="4357694"/>
            <a:ext cx="1285884" cy="1928826"/>
          </a:xfrm>
          <a:prstGeom prst="rect">
            <a:avLst/>
          </a:prstGeom>
        </p:spPr>
      </p:pic>
      <p:pic>
        <p:nvPicPr>
          <p:cNvPr id="14" name="Рисунок 13" descr="флеминг.jpg"/>
          <p:cNvPicPr>
            <a:picLocks noChangeAspect="1"/>
          </p:cNvPicPr>
          <p:nvPr/>
        </p:nvPicPr>
        <p:blipFill>
          <a:blip r:embed="rId10"/>
          <a:stretch>
            <a:fillRect/>
          </a:stretch>
        </p:blipFill>
        <p:spPr>
          <a:xfrm>
            <a:off x="6715140" y="2714620"/>
            <a:ext cx="1857388" cy="1428760"/>
          </a:xfrm>
          <a:prstGeom prst="rect">
            <a:avLst/>
          </a:prstGeom>
        </p:spPr>
      </p:pic>
      <p:pic>
        <p:nvPicPr>
          <p:cNvPr id="15" name="Рисунок 14" descr="черчиль.jpg"/>
          <p:cNvPicPr>
            <a:picLocks noChangeAspect="1"/>
          </p:cNvPicPr>
          <p:nvPr/>
        </p:nvPicPr>
        <p:blipFill>
          <a:blip r:embed="rId11"/>
          <a:stretch>
            <a:fillRect/>
          </a:stretch>
        </p:blipFill>
        <p:spPr>
          <a:xfrm>
            <a:off x="500034" y="2714620"/>
            <a:ext cx="1581150" cy="1524000"/>
          </a:xfrm>
          <a:prstGeom prst="rect">
            <a:avLst/>
          </a:prstGeom>
        </p:spPr>
      </p:pic>
      <p:sp>
        <p:nvSpPr>
          <p:cNvPr id="17" name="Овал 16"/>
          <p:cNvSpPr/>
          <p:nvPr/>
        </p:nvSpPr>
        <p:spPr>
          <a:xfrm>
            <a:off x="2928926" y="2571744"/>
            <a:ext cx="3214710" cy="1571636"/>
          </a:xfrm>
          <a:prstGeom prst="ellipse">
            <a:avLst/>
          </a:prstGeom>
          <a:solidFill>
            <a:schemeClr val="accent3">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TextBox 17"/>
          <p:cNvSpPr txBox="1"/>
          <p:nvPr/>
        </p:nvSpPr>
        <p:spPr>
          <a:xfrm>
            <a:off x="3428992" y="2857496"/>
            <a:ext cx="2357454" cy="954107"/>
          </a:xfrm>
          <a:prstGeom prst="rect">
            <a:avLst/>
          </a:prstGeom>
          <a:noFill/>
        </p:spPr>
        <p:txBody>
          <a:bodyPr wrap="square" rtlCol="0">
            <a:spAutoFit/>
          </a:bodyPr>
          <a:lstStyle/>
          <a:p>
            <a:r>
              <a:rPr lang="en-US" sz="2800" dirty="0" smtClean="0">
                <a:solidFill>
                  <a:srgbClr val="FF0000"/>
                </a:solidFill>
                <a:latin typeface="Baskerville Old Face" pitchFamily="18" charset="0"/>
              </a:rPr>
              <a:t>Famous  British  People</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3500398" y="1571612"/>
            <a:ext cx="5643602" cy="27084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ea typeface="Times New Roman" pitchFamily="18" charset="0"/>
                <a:cs typeface="Times New Roman" pitchFamily="18" charset="0"/>
              </a:rPr>
              <a:t>Alexander Fleming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(1881-1955)-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the great British bacteriologist.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The inventor of </a:t>
            </a:r>
            <a:r>
              <a:rPr kumimoji="0" lang="en-US" sz="2800" b="0" i="1" u="none" strike="noStrike" cap="none" normalizeH="0" baseline="0" dirty="0" smtClean="0">
                <a:ln>
                  <a:noFill/>
                </a:ln>
                <a:solidFill>
                  <a:schemeClr val="tx1"/>
                </a:solidFill>
                <a:effectLst/>
                <a:ea typeface="Times New Roman" pitchFamily="18" charset="0"/>
                <a:cs typeface="Times New Roman" pitchFamily="18" charset="0"/>
              </a:rPr>
              <a:t>penicillin</a:t>
            </a: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 the first in the world antibiotic.</a:t>
            </a:r>
            <a:b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b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endParaRPr kumimoji="0" lang="en-US" sz="1800" b="0" i="0" u="none" strike="noStrike" cap="none" normalizeH="0" baseline="0" dirty="0" smtClean="0">
              <a:ln>
                <a:noFill/>
              </a:ln>
              <a:solidFill>
                <a:schemeClr val="tx1"/>
              </a:solidFill>
              <a:effectLst/>
              <a:latin typeface="Arial" pitchFamily="34" charset="0"/>
            </a:endParaRPr>
          </a:p>
        </p:txBody>
      </p:sp>
      <p:pic>
        <p:nvPicPr>
          <p:cNvPr id="6" name="Рисунок 5" descr="флеминг.jpg"/>
          <p:cNvPicPr>
            <a:picLocks noChangeAspect="1"/>
          </p:cNvPicPr>
          <p:nvPr/>
        </p:nvPicPr>
        <p:blipFill>
          <a:blip r:embed="rId2"/>
          <a:stretch>
            <a:fillRect/>
          </a:stretch>
        </p:blipFill>
        <p:spPr>
          <a:xfrm>
            <a:off x="214282" y="1571612"/>
            <a:ext cx="3143272" cy="242889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000364" y="1285860"/>
            <a:ext cx="5643602"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ea typeface="Times New Roman" pitchFamily="18" charset="0"/>
                <a:cs typeface="Times New Roman" pitchFamily="18" charset="0"/>
              </a:rPr>
              <a:t>William Shakespeare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(1564-1616)-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 the great English playwright and poet, one of the most famous world playwrights.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Times New Roman" pitchFamily="18" charset="0"/>
              </a:rPr>
              <a:t> He is the author of 12 tragedies, 16 comedies, 6 historical Chronicles, 4 poem and 154 sonnets</a:t>
            </a:r>
            <a:endParaRPr kumimoji="0" lang="ru-RU" sz="2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endParaRPr>
          </a:p>
        </p:txBody>
      </p:sp>
      <p:pic>
        <p:nvPicPr>
          <p:cNvPr id="4" name="Рисунок 3" descr="1.jpg"/>
          <p:cNvPicPr>
            <a:picLocks noChangeAspect="1"/>
          </p:cNvPicPr>
          <p:nvPr/>
        </p:nvPicPr>
        <p:blipFill>
          <a:blip r:embed="rId2"/>
          <a:stretch>
            <a:fillRect/>
          </a:stretch>
        </p:blipFill>
        <p:spPr>
          <a:xfrm>
            <a:off x="357158" y="1285860"/>
            <a:ext cx="2428892" cy="314327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3306" y="1428736"/>
            <a:ext cx="4929222" cy="3970318"/>
          </a:xfrm>
          <a:prstGeom prst="rect">
            <a:avLst/>
          </a:prstGeom>
          <a:noFill/>
        </p:spPr>
        <p:txBody>
          <a:bodyPr wrap="square" rtlCol="0">
            <a:spAutoFit/>
          </a:bodyPr>
          <a:lstStyle/>
          <a:p>
            <a:r>
              <a:rPr lang="en-US" sz="2800" b="1" dirty="0"/>
              <a:t>Sir Winston Churchill </a:t>
            </a:r>
            <a:endParaRPr lang="en-US" sz="2800" b="1" dirty="0" smtClean="0"/>
          </a:p>
          <a:p>
            <a:r>
              <a:rPr lang="en-US" sz="2800" dirty="0" smtClean="0"/>
              <a:t>(</a:t>
            </a:r>
            <a:r>
              <a:rPr lang="en-US" sz="2800" dirty="0"/>
              <a:t>1874-1965) </a:t>
            </a:r>
            <a:endParaRPr lang="en-US" sz="2800" dirty="0" smtClean="0"/>
          </a:p>
          <a:p>
            <a:r>
              <a:rPr lang="en-US" sz="2800" dirty="0" smtClean="0"/>
              <a:t>the </a:t>
            </a:r>
            <a:r>
              <a:rPr lang="en-US" sz="2800" dirty="0"/>
              <a:t>most brilliant politician of great Britain, a talented journalist, winner of the Nobel prize in literature, an honorary member of the British Academy of Sciences</a:t>
            </a:r>
            <a:br>
              <a:rPr lang="en-US" sz="2800" dirty="0"/>
            </a:br>
            <a:endParaRPr lang="ru-RU" sz="2800" dirty="0"/>
          </a:p>
        </p:txBody>
      </p:sp>
      <p:pic>
        <p:nvPicPr>
          <p:cNvPr id="3" name="Рисунок 2" descr="черчиль.jpg"/>
          <p:cNvPicPr>
            <a:picLocks noChangeAspect="1"/>
          </p:cNvPicPr>
          <p:nvPr/>
        </p:nvPicPr>
        <p:blipFill>
          <a:blip r:embed="rId2"/>
          <a:stretch>
            <a:fillRect/>
          </a:stretch>
        </p:blipFill>
        <p:spPr>
          <a:xfrm>
            <a:off x="714348" y="1714488"/>
            <a:ext cx="2643206" cy="31432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0430" y="1357298"/>
            <a:ext cx="4929222" cy="3785652"/>
          </a:xfrm>
          <a:prstGeom prst="rect">
            <a:avLst/>
          </a:prstGeom>
          <a:noFill/>
        </p:spPr>
        <p:txBody>
          <a:bodyPr wrap="square" rtlCol="0">
            <a:spAutoFit/>
          </a:bodyPr>
          <a:lstStyle/>
          <a:p>
            <a:r>
              <a:rPr lang="en-US" sz="2400" b="1" dirty="0"/>
              <a:t>Diana Spencer, Princess of Wales </a:t>
            </a:r>
            <a:r>
              <a:rPr lang="en-US" sz="2400" dirty="0"/>
              <a:t>(1961-1997), the first wife of Prince Charles, the mother of two sons William and Henry. The most beautiful woman in the world, kind, sensitive, attentive. She wanted to help people not only money, but to give them a part of his soul, to make them happy.</a:t>
            </a:r>
            <a:br>
              <a:rPr lang="en-US" sz="2400" dirty="0"/>
            </a:br>
            <a:endParaRPr lang="ru-RU" sz="2400" dirty="0"/>
          </a:p>
        </p:txBody>
      </p:sp>
      <p:pic>
        <p:nvPicPr>
          <p:cNvPr id="3" name="Рисунок 2" descr="диана.jpg"/>
          <p:cNvPicPr>
            <a:picLocks noChangeAspect="1"/>
          </p:cNvPicPr>
          <p:nvPr/>
        </p:nvPicPr>
        <p:blipFill>
          <a:blip r:embed="rId2"/>
          <a:stretch>
            <a:fillRect/>
          </a:stretch>
        </p:blipFill>
        <p:spPr>
          <a:xfrm>
            <a:off x="857224" y="1428736"/>
            <a:ext cx="2357454" cy="328614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7554" y="1500174"/>
            <a:ext cx="4572032" cy="3231654"/>
          </a:xfrm>
          <a:prstGeom prst="rect">
            <a:avLst/>
          </a:prstGeom>
          <a:noFill/>
        </p:spPr>
        <p:txBody>
          <a:bodyPr wrap="square" rtlCol="0">
            <a:spAutoFit/>
          </a:bodyPr>
          <a:lstStyle/>
          <a:p>
            <a:r>
              <a:rPr lang="en-US" sz="2800" b="1" dirty="0"/>
              <a:t>Charles Robert Darwin </a:t>
            </a:r>
            <a:endParaRPr lang="en-US" sz="2800" b="1" dirty="0" smtClean="0"/>
          </a:p>
          <a:p>
            <a:r>
              <a:rPr lang="en-US" sz="2800" dirty="0" smtClean="0"/>
              <a:t>(</a:t>
            </a:r>
            <a:r>
              <a:rPr lang="en-US" sz="2800" dirty="0"/>
              <a:t>1809-1882</a:t>
            </a:r>
            <a:r>
              <a:rPr lang="en-US" sz="2800" dirty="0" smtClean="0"/>
              <a:t>) </a:t>
            </a:r>
          </a:p>
          <a:p>
            <a:r>
              <a:rPr lang="en-US" sz="2800" dirty="0" smtClean="0"/>
              <a:t>the </a:t>
            </a:r>
            <a:r>
              <a:rPr lang="en-US" sz="2800" dirty="0"/>
              <a:t>great scientist-biologist, the naturalist, the founder of the theory of evolution of life on Earth.</a:t>
            </a:r>
            <a:r>
              <a:rPr lang="en-US" dirty="0"/>
              <a:t/>
            </a:r>
            <a:br>
              <a:rPr lang="en-US" dirty="0"/>
            </a:br>
            <a:r>
              <a:rPr lang="en-US" dirty="0"/>
              <a:t/>
            </a:r>
            <a:br>
              <a:rPr lang="en-US" dirty="0"/>
            </a:br>
            <a:endParaRPr lang="ru-RU" dirty="0"/>
          </a:p>
        </p:txBody>
      </p:sp>
      <p:pic>
        <p:nvPicPr>
          <p:cNvPr id="3" name="Рисунок 2" descr="дарвин.jpg"/>
          <p:cNvPicPr>
            <a:picLocks noChangeAspect="1"/>
          </p:cNvPicPr>
          <p:nvPr/>
        </p:nvPicPr>
        <p:blipFill>
          <a:blip r:embed="rId2"/>
          <a:stretch>
            <a:fillRect/>
          </a:stretch>
        </p:blipFill>
        <p:spPr>
          <a:xfrm>
            <a:off x="642910" y="1428736"/>
            <a:ext cx="2500330" cy="307183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2" y="1428736"/>
            <a:ext cx="5286412" cy="3785652"/>
          </a:xfrm>
          <a:prstGeom prst="rect">
            <a:avLst/>
          </a:prstGeom>
          <a:noFill/>
        </p:spPr>
        <p:txBody>
          <a:bodyPr wrap="square" rtlCol="0">
            <a:spAutoFit/>
          </a:bodyPr>
          <a:lstStyle/>
          <a:p>
            <a:r>
              <a:rPr lang="en-US" sz="2400" b="1" dirty="0"/>
              <a:t>Isaac Newton </a:t>
            </a:r>
            <a:endParaRPr lang="en-US" sz="2400" b="1" dirty="0" smtClean="0"/>
          </a:p>
          <a:p>
            <a:r>
              <a:rPr lang="en-US" sz="2400" dirty="0" smtClean="0"/>
              <a:t>(</a:t>
            </a:r>
            <a:r>
              <a:rPr lang="en-US" sz="2400" dirty="0"/>
              <a:t>1643-1727) - one of the most famous people in the history of science. He discovered the law of motion and the universal law of gravitation. As well as studied the nature of light and color and came to the conclusion that the color white is composed of many different colors known as spectrum.</a:t>
            </a:r>
            <a:br>
              <a:rPr lang="en-US" sz="2400" dirty="0"/>
            </a:br>
            <a:endParaRPr lang="ru-RU" sz="2400" dirty="0"/>
          </a:p>
        </p:txBody>
      </p:sp>
      <p:pic>
        <p:nvPicPr>
          <p:cNvPr id="3" name="Рисунок 2" descr="ньютон.jpg"/>
          <p:cNvPicPr>
            <a:picLocks noChangeAspect="1"/>
          </p:cNvPicPr>
          <p:nvPr/>
        </p:nvPicPr>
        <p:blipFill>
          <a:blip r:embed="rId2"/>
          <a:stretch>
            <a:fillRect/>
          </a:stretch>
        </p:blipFill>
        <p:spPr>
          <a:xfrm>
            <a:off x="500034" y="1500174"/>
            <a:ext cx="2714644" cy="321471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4678" y="1928802"/>
            <a:ext cx="5500726" cy="2246769"/>
          </a:xfrm>
          <a:prstGeom prst="rect">
            <a:avLst/>
          </a:prstGeom>
          <a:noFill/>
        </p:spPr>
        <p:txBody>
          <a:bodyPr wrap="square" rtlCol="0">
            <a:spAutoFit/>
          </a:bodyPr>
          <a:lstStyle/>
          <a:p>
            <a:r>
              <a:rPr lang="en-US" sz="2800" dirty="0"/>
              <a:t>Michael Faraday </a:t>
            </a:r>
            <a:endParaRPr lang="en-US" sz="2800" dirty="0" smtClean="0"/>
          </a:p>
          <a:p>
            <a:r>
              <a:rPr lang="en-US" sz="2800" dirty="0" smtClean="0"/>
              <a:t>(</a:t>
            </a:r>
            <a:r>
              <a:rPr lang="en-US" sz="2800" dirty="0"/>
              <a:t>1791-1867) </a:t>
            </a:r>
            <a:r>
              <a:rPr lang="en-US" sz="2800" dirty="0" smtClean="0"/>
              <a:t>–</a:t>
            </a:r>
          </a:p>
          <a:p>
            <a:r>
              <a:rPr lang="en-US" sz="2800" dirty="0" smtClean="0"/>
              <a:t> </a:t>
            </a:r>
            <a:r>
              <a:rPr lang="en-US" sz="2800" dirty="0"/>
              <a:t>the great English </a:t>
            </a:r>
            <a:r>
              <a:rPr lang="en-US" sz="2800" dirty="0" smtClean="0"/>
              <a:t>physical-chemist</a:t>
            </a:r>
            <a:r>
              <a:rPr lang="en-US" sz="2800" dirty="0"/>
              <a:t>, founder of the doctrine of the electromagnetic field.</a:t>
            </a:r>
            <a:endParaRPr lang="ru-RU" sz="2800" dirty="0"/>
          </a:p>
        </p:txBody>
      </p:sp>
      <p:pic>
        <p:nvPicPr>
          <p:cNvPr id="3" name="Рисунок 2" descr="фарадей.jpg"/>
          <p:cNvPicPr>
            <a:picLocks noChangeAspect="1"/>
          </p:cNvPicPr>
          <p:nvPr/>
        </p:nvPicPr>
        <p:blipFill>
          <a:blip r:embed="rId2"/>
          <a:stretch>
            <a:fillRect/>
          </a:stretch>
        </p:blipFill>
        <p:spPr>
          <a:xfrm>
            <a:off x="785786" y="1571612"/>
            <a:ext cx="2228852" cy="285752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14744" y="1500174"/>
            <a:ext cx="5000660" cy="3046988"/>
          </a:xfrm>
          <a:prstGeom prst="rect">
            <a:avLst/>
          </a:prstGeom>
          <a:noFill/>
        </p:spPr>
        <p:txBody>
          <a:bodyPr wrap="square" rtlCol="0">
            <a:spAutoFit/>
          </a:bodyPr>
          <a:lstStyle/>
          <a:p>
            <a:r>
              <a:rPr lang="en-US" sz="2400" b="1" dirty="0"/>
              <a:t>Admiral Horatio Nelson </a:t>
            </a:r>
            <a:endParaRPr lang="en-US" sz="2400" b="1" dirty="0" smtClean="0"/>
          </a:p>
          <a:p>
            <a:r>
              <a:rPr lang="en-US" sz="2400" dirty="0" smtClean="0"/>
              <a:t>(1758-1805) – </a:t>
            </a:r>
          </a:p>
          <a:p>
            <a:r>
              <a:rPr lang="en-US" sz="2400" dirty="0" smtClean="0"/>
              <a:t>the </a:t>
            </a:r>
            <a:r>
              <a:rPr lang="en-US" sz="2400" dirty="0"/>
              <a:t>most outstanding Admiral of the British fleet, as well as ensured the dominance of the British fleet in the sea on a whole hundred years .It is an example for seafarers all over the world.</a:t>
            </a:r>
            <a:endParaRPr lang="ru-RU" sz="2400" dirty="0"/>
          </a:p>
        </p:txBody>
      </p:sp>
      <p:pic>
        <p:nvPicPr>
          <p:cNvPr id="3" name="Рисунок 2" descr="нельсон.jpg"/>
          <p:cNvPicPr>
            <a:picLocks noChangeAspect="1"/>
          </p:cNvPicPr>
          <p:nvPr/>
        </p:nvPicPr>
        <p:blipFill>
          <a:blip r:embed="rId2"/>
          <a:stretch>
            <a:fillRect/>
          </a:stretch>
        </p:blipFill>
        <p:spPr>
          <a:xfrm>
            <a:off x="642910" y="1357298"/>
            <a:ext cx="2643206" cy="342902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6116" y="1285860"/>
            <a:ext cx="5143536" cy="3231654"/>
          </a:xfrm>
          <a:prstGeom prst="rect">
            <a:avLst/>
          </a:prstGeom>
          <a:noFill/>
        </p:spPr>
        <p:txBody>
          <a:bodyPr wrap="square" rtlCol="0">
            <a:spAutoFit/>
          </a:bodyPr>
          <a:lstStyle/>
          <a:p>
            <a:r>
              <a:rPr lang="en-US" sz="2800" b="1" dirty="0"/>
              <a:t>Margaret Thatcher </a:t>
            </a:r>
            <a:endParaRPr lang="en-US" sz="2800" b="1" dirty="0" smtClean="0"/>
          </a:p>
          <a:p>
            <a:r>
              <a:rPr lang="en-US" sz="2800" dirty="0" smtClean="0"/>
              <a:t>(</a:t>
            </a:r>
            <a:r>
              <a:rPr lang="en-US" sz="2800" dirty="0"/>
              <a:t>born 1925) is the first, the only woman who took the post of the Prime Minister of the European States. In </a:t>
            </a:r>
            <a:r>
              <a:rPr lang="en-US" sz="2800" dirty="0" smtClean="0"/>
              <a:t>USSR</a:t>
            </a:r>
          </a:p>
          <a:p>
            <a:r>
              <a:rPr lang="en-US" sz="2800" dirty="0" smtClean="0"/>
              <a:t> </a:t>
            </a:r>
            <a:r>
              <a:rPr lang="en-US" sz="2800" dirty="0"/>
              <a:t>has the nickname </a:t>
            </a:r>
            <a:r>
              <a:rPr lang="en-US" sz="2800" dirty="0" smtClean="0"/>
              <a:t>« </a:t>
            </a:r>
            <a:r>
              <a:rPr lang="en-US" sz="2800" dirty="0"/>
              <a:t>iron lady»</a:t>
            </a:r>
            <a:br>
              <a:rPr lang="en-US" sz="2800" dirty="0"/>
            </a:br>
            <a:r>
              <a:rPr lang="en-US" dirty="0"/>
              <a:t/>
            </a:r>
            <a:br>
              <a:rPr lang="en-US" dirty="0"/>
            </a:br>
            <a:endParaRPr lang="ru-RU" dirty="0"/>
          </a:p>
        </p:txBody>
      </p:sp>
      <p:pic>
        <p:nvPicPr>
          <p:cNvPr id="3" name="Рисунок 2" descr="тетчер.jpg"/>
          <p:cNvPicPr>
            <a:picLocks noChangeAspect="1"/>
          </p:cNvPicPr>
          <p:nvPr/>
        </p:nvPicPr>
        <p:blipFill>
          <a:blip r:embed="rId2"/>
          <a:stretch>
            <a:fillRect/>
          </a:stretch>
        </p:blipFill>
        <p:spPr>
          <a:xfrm>
            <a:off x="571472" y="1142984"/>
            <a:ext cx="2428892" cy="335758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71802" y="1785926"/>
            <a:ext cx="5214974" cy="2246769"/>
          </a:xfrm>
          <a:prstGeom prst="rect">
            <a:avLst/>
          </a:prstGeom>
          <a:noFill/>
        </p:spPr>
        <p:txBody>
          <a:bodyPr wrap="square" rtlCol="0">
            <a:spAutoFit/>
          </a:bodyPr>
          <a:lstStyle/>
          <a:p>
            <a:r>
              <a:rPr lang="en-US" sz="2800" b="1" dirty="0"/>
              <a:t>Alexander </a:t>
            </a:r>
            <a:r>
              <a:rPr lang="en-US" sz="2800" b="1" dirty="0" smtClean="0"/>
              <a:t>Bell </a:t>
            </a:r>
          </a:p>
          <a:p>
            <a:r>
              <a:rPr lang="en-US" sz="2800" dirty="0" smtClean="0"/>
              <a:t>(</a:t>
            </a:r>
            <a:r>
              <a:rPr lang="en-US" sz="2800" dirty="0"/>
              <a:t>1847-1922) </a:t>
            </a:r>
            <a:r>
              <a:rPr lang="en-US" sz="2800" dirty="0" smtClean="0"/>
              <a:t>–</a:t>
            </a:r>
          </a:p>
          <a:p>
            <a:r>
              <a:rPr lang="en-US" sz="2800" dirty="0" smtClean="0"/>
              <a:t> </a:t>
            </a:r>
            <a:r>
              <a:rPr lang="en-US" sz="2800" dirty="0"/>
              <a:t>one of the founders of </a:t>
            </a:r>
            <a:r>
              <a:rPr lang="en-US" sz="2800" dirty="0" smtClean="0"/>
              <a:t>telephony. </a:t>
            </a:r>
          </a:p>
          <a:p>
            <a:r>
              <a:rPr lang="en-US" sz="2800" i="1" dirty="0" smtClean="0"/>
              <a:t>Telephone</a:t>
            </a:r>
            <a:r>
              <a:rPr lang="en-US" sz="2800" dirty="0" smtClean="0"/>
              <a:t>-the </a:t>
            </a:r>
            <a:r>
              <a:rPr lang="en-US" sz="2800" dirty="0"/>
              <a:t>main invention Bella.</a:t>
            </a:r>
            <a:endParaRPr lang="ru-RU" sz="2800" dirty="0"/>
          </a:p>
        </p:txBody>
      </p:sp>
      <p:pic>
        <p:nvPicPr>
          <p:cNvPr id="3" name="Рисунок 2" descr="белл.jpg"/>
          <p:cNvPicPr>
            <a:picLocks noChangeAspect="1"/>
          </p:cNvPicPr>
          <p:nvPr/>
        </p:nvPicPr>
        <p:blipFill>
          <a:blip r:embed="rId2"/>
          <a:stretch>
            <a:fillRect/>
          </a:stretch>
        </p:blipFill>
        <p:spPr>
          <a:xfrm>
            <a:off x="642910" y="1357298"/>
            <a:ext cx="2143140" cy="300039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ample">
  <a:themeElements>
    <a:clrScheme name="sample 3">
      <a:dk1>
        <a:srgbClr val="0B398B"/>
      </a:dk1>
      <a:lt1>
        <a:srgbClr val="D1D1D1"/>
      </a:lt1>
      <a:dk2>
        <a:srgbClr val="000072"/>
      </a:dk2>
      <a:lt2>
        <a:srgbClr val="FFFFFF"/>
      </a:lt2>
      <a:accent1>
        <a:srgbClr val="003BB2"/>
      </a:accent1>
      <a:accent2>
        <a:srgbClr val="4DA6FF"/>
      </a:accent2>
      <a:accent3>
        <a:srgbClr val="AAAABC"/>
      </a:accent3>
      <a:accent4>
        <a:srgbClr val="B2B2B2"/>
      </a:accent4>
      <a:accent5>
        <a:srgbClr val="AAAFD5"/>
      </a:accent5>
      <a:accent6>
        <a:srgbClr val="4596E7"/>
      </a:accent6>
      <a:hlink>
        <a:srgbClr val="00D69E"/>
      </a:hlink>
      <a:folHlink>
        <a:srgbClr val="D46AE8"/>
      </a:folHlink>
    </a:clrScheme>
    <a:fontScheme name="sampl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333333"/>
        </a:dk1>
        <a:lt1>
          <a:srgbClr val="FFFFFF"/>
        </a:lt1>
        <a:dk2>
          <a:srgbClr val="470E03"/>
        </a:dk2>
        <a:lt2>
          <a:srgbClr val="FFFFFF"/>
        </a:lt2>
        <a:accent1>
          <a:srgbClr val="CC6600"/>
        </a:accent1>
        <a:accent2>
          <a:srgbClr val="99CCFF"/>
        </a:accent2>
        <a:accent3>
          <a:srgbClr val="B1AAAA"/>
        </a:accent3>
        <a:accent4>
          <a:srgbClr val="DADADA"/>
        </a:accent4>
        <a:accent5>
          <a:srgbClr val="E2B8AA"/>
        </a:accent5>
        <a:accent6>
          <a:srgbClr val="8AB9E7"/>
        </a:accent6>
        <a:hlink>
          <a:srgbClr val="2EB62E"/>
        </a:hlink>
        <a:folHlink>
          <a:srgbClr val="E88A00"/>
        </a:folHlink>
      </a:clrScheme>
      <a:clrMap bg1="dk2" tx1="lt1" bg2="dk1" tx2="lt2" accent1="accent1" accent2="accent2" accent3="accent3" accent4="accent4" accent5="accent5" accent6="accent6" hlink="hlink" folHlink="folHlink"/>
    </a:extraClrScheme>
    <a:extraClrScheme>
      <a:clrScheme name="sample 2">
        <a:dk1>
          <a:srgbClr val="000000"/>
        </a:dk1>
        <a:lt1>
          <a:srgbClr val="D1D1D1"/>
        </a:lt1>
        <a:dk2>
          <a:srgbClr val="003600"/>
        </a:dk2>
        <a:lt2>
          <a:srgbClr val="FFFFFF"/>
        </a:lt2>
        <a:accent1>
          <a:srgbClr val="26A84E"/>
        </a:accent1>
        <a:accent2>
          <a:srgbClr val="C7E46A"/>
        </a:accent2>
        <a:accent3>
          <a:srgbClr val="AAAEAA"/>
        </a:accent3>
        <a:accent4>
          <a:srgbClr val="B2B2B2"/>
        </a:accent4>
        <a:accent5>
          <a:srgbClr val="ACD1B2"/>
        </a:accent5>
        <a:accent6>
          <a:srgbClr val="B4CF5F"/>
        </a:accent6>
        <a:hlink>
          <a:srgbClr val="00D69E"/>
        </a:hlink>
        <a:folHlink>
          <a:srgbClr val="4466A4"/>
        </a:folHlink>
      </a:clrScheme>
      <a:clrMap bg1="dk2" tx1="lt1" bg2="dk1" tx2="lt2" accent1="accent1" accent2="accent2" accent3="accent3" accent4="accent4" accent5="accent5" accent6="accent6" hlink="hlink" folHlink="folHlink"/>
    </a:extraClrScheme>
    <a:extraClrScheme>
      <a:clrScheme name="sample 3">
        <a:dk1>
          <a:srgbClr val="0B398B"/>
        </a:dk1>
        <a:lt1>
          <a:srgbClr val="D1D1D1"/>
        </a:lt1>
        <a:dk2>
          <a:srgbClr val="000072"/>
        </a:dk2>
        <a:lt2>
          <a:srgbClr val="FFFFFF"/>
        </a:lt2>
        <a:accent1>
          <a:srgbClr val="003BB2"/>
        </a:accent1>
        <a:accent2>
          <a:srgbClr val="4DA6FF"/>
        </a:accent2>
        <a:accent3>
          <a:srgbClr val="AAAABC"/>
        </a:accent3>
        <a:accent4>
          <a:srgbClr val="B2B2B2"/>
        </a:accent4>
        <a:accent5>
          <a:srgbClr val="AAAFD5"/>
        </a:accent5>
        <a:accent6>
          <a:srgbClr val="4596E7"/>
        </a:accent6>
        <a:hlink>
          <a:srgbClr val="00D69E"/>
        </a:hlink>
        <a:folHlink>
          <a:srgbClr val="D46AE8"/>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cdb2004c036d</Template>
  <TotalTime>60</TotalTime>
  <Words>372</Words>
  <Application>Microsoft Office PowerPoint</Application>
  <PresentationFormat>Экран (4:3)</PresentationFormat>
  <Paragraphs>31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sample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cp:revision>
  <dcterms:created xsi:type="dcterms:W3CDTF">2012-05-31T17:15:56Z</dcterms:created>
  <dcterms:modified xsi:type="dcterms:W3CDTF">2012-05-31T18:16:36Z</dcterms:modified>
</cp:coreProperties>
</file>