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59" r:id="rId6"/>
    <p:sldId id="262" r:id="rId7"/>
    <p:sldId id="269" r:id="rId8"/>
    <p:sldId id="263" r:id="rId9"/>
    <p:sldId id="268" r:id="rId10"/>
    <p:sldId id="270" r:id="rId11"/>
    <p:sldId id="271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FFFF99"/>
    <a:srgbClr val="FFCC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929CB-E433-4729-BF10-C2AA44F9A637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59F3B-92FF-45D2-B49C-941582970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929CB-E433-4729-BF10-C2AA44F9A637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59F3B-92FF-45D2-B49C-941582970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929CB-E433-4729-BF10-C2AA44F9A637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59F3B-92FF-45D2-B49C-941582970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929CB-E433-4729-BF10-C2AA44F9A637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59F3B-92FF-45D2-B49C-941582970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929CB-E433-4729-BF10-C2AA44F9A637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59F3B-92FF-45D2-B49C-941582970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929CB-E433-4729-BF10-C2AA44F9A637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59F3B-92FF-45D2-B49C-941582970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929CB-E433-4729-BF10-C2AA44F9A637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59F3B-92FF-45D2-B49C-941582970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929CB-E433-4729-BF10-C2AA44F9A637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59F3B-92FF-45D2-B49C-941582970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929CB-E433-4729-BF10-C2AA44F9A637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59F3B-92FF-45D2-B49C-941582970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929CB-E433-4729-BF10-C2AA44F9A637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59F3B-92FF-45D2-B49C-941582970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929CB-E433-4729-BF10-C2AA44F9A637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59F3B-92FF-45D2-B49C-941582970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9929CB-E433-4729-BF10-C2AA44F9A637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759F3B-92FF-45D2-B49C-941582970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s41.radikal.ru/i091/1603/55/3bae2a9a1a6d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3147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188640"/>
            <a:ext cx="7772400" cy="1470025"/>
          </a:xfrm>
        </p:spPr>
        <p:txBody>
          <a:bodyPr/>
          <a:lstStyle/>
          <a:p>
            <a:r>
              <a:rPr lang="ru-RU" dirty="0" smtClean="0"/>
              <a:t>Устный счет в пределах 10.</a:t>
            </a:r>
            <a:br>
              <a:rPr lang="ru-RU" dirty="0" smtClean="0"/>
            </a:br>
            <a:r>
              <a:rPr lang="ru-RU" dirty="0" smtClean="0"/>
              <a:t>Состав чисел 7,8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31840" y="2780928"/>
            <a:ext cx="6400800" cy="17526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Безденежных Марина Николаевна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МБОУ «СОШ № 25» города Абакана, республики Хакасия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5"/>
            <a:ext cx="8136904" cy="2007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3" descr="http://itd2.mycdn.me/image?id=837383676809&amp;t=20&amp;plc=WEB&amp;tkn=*ynl6NF-jbXYm4NpoM3vgv2hHAm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420888"/>
            <a:ext cx="5038992" cy="4221088"/>
          </a:xfrm>
          <a:prstGeom prst="rect">
            <a:avLst/>
          </a:prstGeom>
          <a:noFill/>
        </p:spPr>
      </p:pic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5508104" y="2852936"/>
          <a:ext cx="3336032" cy="34895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4008"/>
                <a:gridCol w="834008"/>
                <a:gridCol w="834008"/>
                <a:gridCol w="834008"/>
              </a:tblGrid>
              <a:tr h="65492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</a:tr>
              <a:tr h="654928"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Ж.</a:t>
                      </a:r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6549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К.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6549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Б.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6516216" y="3789040"/>
            <a:ext cx="504056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chemeClr val="tx1"/>
                </a:solidFill>
              </a:rPr>
              <a:t>-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8244408" y="3789040"/>
            <a:ext cx="504056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chemeClr val="tx1"/>
                </a:solidFill>
              </a:rPr>
              <a:t>-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7380312" y="3789040"/>
            <a:ext cx="504056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+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516216" y="4437112"/>
            <a:ext cx="504056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chemeClr val="tx1"/>
                </a:solidFill>
              </a:rPr>
              <a:t>-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7380312" y="4437112"/>
            <a:ext cx="504056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chemeClr val="tx1"/>
                </a:solidFill>
              </a:rPr>
              <a:t>-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8244408" y="4509120"/>
            <a:ext cx="504056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+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588224" y="5445224"/>
            <a:ext cx="504056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+</a:t>
            </a:r>
            <a:endParaRPr lang="ru-RU" sz="4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d1uvxqwmcz8fl1.cloudfront.net/tes/resources/11040056/b1eab21e-efdc-498c-90ee-c12f5717f801/image?width=1000&amp;height=190&amp;version=15193138477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756576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987824" y="3429000"/>
            <a:ext cx="3672408" cy="504056"/>
          </a:xfrm>
          <a:prstGeom prst="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Посчитай!</a:t>
            </a:r>
            <a:endParaRPr lang="ru-RU" sz="28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933056"/>
            <a:ext cx="9756576" cy="2924944"/>
          </a:xfrm>
          <a:prstGeom prst="rect">
            <a:avLst/>
          </a:prstGeom>
          <a:solidFill>
            <a:srgbClr val="FFFF99"/>
          </a:solidFill>
          <a:ln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8+2=		10-7=		10-4=</a:t>
            </a:r>
          </a:p>
          <a:p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10-6=		10-8=		10-2=</a:t>
            </a:r>
          </a:p>
          <a:p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7+3=		10-5=		1+9=</a:t>
            </a:r>
          </a:p>
          <a:p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10-9=		6+4=		10-3=</a:t>
            </a:r>
            <a:endParaRPr lang="ru-RU" sz="44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67744" y="4149080"/>
            <a:ext cx="864096" cy="504056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4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11760" y="4797152"/>
            <a:ext cx="648072" cy="504056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812360" y="5445224"/>
            <a:ext cx="864096" cy="504056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4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339752" y="5445224"/>
            <a:ext cx="864096" cy="504056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4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76056" y="6093296"/>
            <a:ext cx="864096" cy="504056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4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11760" y="6093296"/>
            <a:ext cx="648072" cy="504056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4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148064" y="4149080"/>
            <a:ext cx="648072" cy="504056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4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148064" y="4797152"/>
            <a:ext cx="648072" cy="504056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4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148064" y="5445224"/>
            <a:ext cx="648072" cy="504056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4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884368" y="4149080"/>
            <a:ext cx="648072" cy="504056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4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884368" y="4797152"/>
            <a:ext cx="648072" cy="504056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4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884368" y="6093296"/>
            <a:ext cx="648072" cy="504056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4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404664"/>
            <a:ext cx="8064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https://m.fotostrana.ru/public/post/234154/1517609983/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764704"/>
            <a:ext cx="72728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https://klv-oboi.ru/img/gallery/3/thumbs/thumb_l_31974.jpg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124744"/>
            <a:ext cx="7416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http://fotooboi-na-steny.ru/wp-content/uploads/2017/09/thumb_l_5031.jpg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1412776"/>
            <a:ext cx="7344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https://i.pinimg.com/originals/1e/39/18/1e39188bc69042b5d79b99448a1c9be3.png</a:t>
            </a: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lv-oboi.by/img/gallery/3/thumbs/thumb_l_50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050"/>
            <a:ext cx="9572625" cy="683895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83568" y="2276872"/>
            <a:ext cx="648072" cy="7200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7544" y="260648"/>
            <a:ext cx="7920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Расставь числа в порядке возрастания.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63688" y="2348880"/>
            <a:ext cx="648072" cy="7200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843808" y="2348880"/>
            <a:ext cx="648072" cy="7200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7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004048" y="2348880"/>
            <a:ext cx="648072" cy="7200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923928" y="2348880"/>
            <a:ext cx="648072" cy="7200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36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84168" y="2348880"/>
            <a:ext cx="648072" cy="7200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83568" y="1196752"/>
            <a:ext cx="648072" cy="7200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36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691680" y="1196752"/>
            <a:ext cx="648072" cy="7200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843808" y="1196752"/>
            <a:ext cx="648072" cy="7200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923928" y="1196752"/>
            <a:ext cx="648072" cy="7200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7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932040" y="1196752"/>
            <a:ext cx="648072" cy="7284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084168" y="1196752"/>
            <a:ext cx="648072" cy="7200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83568" y="5733256"/>
            <a:ext cx="8064896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300" b="1" dirty="0" smtClean="0">
                <a:solidFill>
                  <a:srgbClr val="002060"/>
                </a:solidFill>
              </a:rPr>
              <a:t>Какое число лишнее? Почему?</a:t>
            </a:r>
            <a:endParaRPr lang="ru-RU" sz="43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8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4" grpId="1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https://im0-tub-ru.yandex.net/i?id=686e1c455b149fa3894f38b0c5b39ed7&amp;n=13&amp;exp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77072"/>
            <a:ext cx="9360024" cy="349335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83568" y="2276872"/>
            <a:ext cx="648072" cy="7200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7544" y="260648"/>
            <a:ext cx="7920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Расставь числа в порядке убывания.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63688" y="2348880"/>
            <a:ext cx="648072" cy="7200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36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43808" y="2348880"/>
            <a:ext cx="648072" cy="7200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36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4048" y="2348880"/>
            <a:ext cx="648072" cy="7200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36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23928" y="2348880"/>
            <a:ext cx="648072" cy="7200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36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84168" y="2348880"/>
            <a:ext cx="648072" cy="7200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83568" y="1196752"/>
            <a:ext cx="648072" cy="7200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36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691680" y="1196752"/>
            <a:ext cx="648072" cy="7200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36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843808" y="1196752"/>
            <a:ext cx="648072" cy="7200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36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923928" y="1196752"/>
            <a:ext cx="648072" cy="7200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932040" y="1196752"/>
            <a:ext cx="648072" cy="7284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36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084168" y="1196752"/>
            <a:ext cx="648072" cy="7200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36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3568" y="5733256"/>
            <a:ext cx="8064896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300" b="1" dirty="0" smtClean="0">
                <a:solidFill>
                  <a:srgbClr val="002060"/>
                </a:solidFill>
              </a:rPr>
              <a:t>Какое число лишнее? Почему?</a:t>
            </a:r>
            <a:endParaRPr lang="ru-RU" sz="43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4" grpId="1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img0.liveinternet.ru/images/attach/c/8/99/475/99475402_015.png"/>
          <p:cNvPicPr>
            <a:picLocks noChangeAspect="1" noChangeArrowheads="1"/>
          </p:cNvPicPr>
          <p:nvPr/>
        </p:nvPicPr>
        <p:blipFill>
          <a:blip r:embed="rId2" cstate="print"/>
          <a:srcRect b="30777"/>
          <a:stretch>
            <a:fillRect/>
          </a:stretch>
        </p:blipFill>
        <p:spPr bwMode="auto">
          <a:xfrm>
            <a:off x="0" y="4265712"/>
            <a:ext cx="9144000" cy="2592288"/>
          </a:xfrm>
          <a:prstGeom prst="rect">
            <a:avLst/>
          </a:prstGeom>
          <a:noFill/>
        </p:spPr>
      </p:pic>
      <p:sp>
        <p:nvSpPr>
          <p:cNvPr id="3" name="Капля 2"/>
          <p:cNvSpPr/>
          <p:nvPr/>
        </p:nvSpPr>
        <p:spPr>
          <a:xfrm rot="3351336">
            <a:off x="1291367" y="1521734"/>
            <a:ext cx="921348" cy="913111"/>
          </a:xfrm>
          <a:prstGeom prst="teardrop">
            <a:avLst>
              <a:gd name="adj" fmla="val 129590"/>
            </a:avLst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555776" y="1556792"/>
            <a:ext cx="72008" cy="273630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олнце 4"/>
          <p:cNvSpPr/>
          <p:nvPr/>
        </p:nvSpPr>
        <p:spPr>
          <a:xfrm>
            <a:off x="1763688" y="332656"/>
            <a:ext cx="1728192" cy="1656184"/>
          </a:xfrm>
          <a:prstGeom prst="sun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B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47664" y="1556792"/>
            <a:ext cx="7200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5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Капля 13"/>
          <p:cNvSpPr/>
          <p:nvPr/>
        </p:nvSpPr>
        <p:spPr>
          <a:xfrm rot="3351336">
            <a:off x="1419471" y="2415565"/>
            <a:ext cx="809154" cy="989199"/>
          </a:xfrm>
          <a:prstGeom prst="teardrop">
            <a:avLst>
              <a:gd name="adj" fmla="val 119577"/>
            </a:avLst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1547664" y="2348880"/>
            <a:ext cx="7200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16" name="Капля 15"/>
          <p:cNvSpPr/>
          <p:nvPr/>
        </p:nvSpPr>
        <p:spPr>
          <a:xfrm rot="3351336">
            <a:off x="1392363" y="3299499"/>
            <a:ext cx="795983" cy="1091901"/>
          </a:xfrm>
          <a:prstGeom prst="teardrop">
            <a:avLst>
              <a:gd name="adj" fmla="val 132100"/>
            </a:avLst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1619672" y="3356992"/>
            <a:ext cx="7200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5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Капля 17"/>
          <p:cNvSpPr/>
          <p:nvPr/>
        </p:nvSpPr>
        <p:spPr>
          <a:xfrm rot="13535027">
            <a:off x="2959642" y="1604795"/>
            <a:ext cx="921348" cy="913111"/>
          </a:xfrm>
          <a:prstGeom prst="teardrop">
            <a:avLst>
              <a:gd name="adj" fmla="val 129590"/>
            </a:avLst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Капля 18"/>
          <p:cNvSpPr/>
          <p:nvPr/>
        </p:nvSpPr>
        <p:spPr>
          <a:xfrm rot="13535027">
            <a:off x="3031649" y="2540899"/>
            <a:ext cx="921348" cy="913111"/>
          </a:xfrm>
          <a:prstGeom prst="teardrop">
            <a:avLst>
              <a:gd name="adj" fmla="val 129590"/>
            </a:avLst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Капля 19"/>
          <p:cNvSpPr/>
          <p:nvPr/>
        </p:nvSpPr>
        <p:spPr>
          <a:xfrm rot="13535027">
            <a:off x="3031650" y="3404995"/>
            <a:ext cx="921348" cy="913111"/>
          </a:xfrm>
          <a:prstGeom prst="teardrop">
            <a:avLst>
              <a:gd name="adj" fmla="val 129590"/>
            </a:avLst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3131840" y="1556792"/>
            <a:ext cx="7200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131840" y="2492896"/>
            <a:ext cx="7200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203848" y="3356992"/>
            <a:ext cx="7200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24" name="Дуга 23"/>
          <p:cNvSpPr/>
          <p:nvPr/>
        </p:nvSpPr>
        <p:spPr>
          <a:xfrm>
            <a:off x="6588224" y="1988840"/>
            <a:ext cx="432048" cy="3672408"/>
          </a:xfrm>
          <a:prstGeom prst="arc">
            <a:avLst>
              <a:gd name="adj1" fmla="val 16140677"/>
              <a:gd name="adj2" fmla="val 5321366"/>
            </a:avLst>
          </a:prstGeom>
          <a:ln w="76200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олнце 24"/>
          <p:cNvSpPr/>
          <p:nvPr/>
        </p:nvSpPr>
        <p:spPr>
          <a:xfrm>
            <a:off x="5796136" y="404664"/>
            <a:ext cx="1863485" cy="1728192"/>
          </a:xfrm>
          <a:prstGeom prst="sun">
            <a:avLst>
              <a:gd name="adj" fmla="val 22070"/>
            </a:avLst>
          </a:prstGeom>
          <a:solidFill>
            <a:srgbClr val="FF0066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</a:t>
            </a:r>
          </a:p>
          <a:p>
            <a:pPr algn="ctr"/>
            <a:endParaRPr lang="ru-RU" dirty="0"/>
          </a:p>
        </p:txBody>
      </p:sp>
      <p:sp>
        <p:nvSpPr>
          <p:cNvPr id="26" name="Капля 25"/>
          <p:cNvSpPr/>
          <p:nvPr/>
        </p:nvSpPr>
        <p:spPr>
          <a:xfrm rot="12933920" flipH="1" flipV="1">
            <a:off x="5507968" y="1872416"/>
            <a:ext cx="1199152" cy="1126959"/>
          </a:xfrm>
          <a:prstGeom prst="teardrop">
            <a:avLst>
              <a:gd name="adj" fmla="val 97895"/>
            </a:avLst>
          </a:prstGeom>
          <a:solidFill>
            <a:srgbClr val="008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Капля 26"/>
          <p:cNvSpPr/>
          <p:nvPr/>
        </p:nvSpPr>
        <p:spPr>
          <a:xfrm rot="12933920" flipH="1" flipV="1">
            <a:off x="5507969" y="5112777"/>
            <a:ext cx="1199152" cy="1126959"/>
          </a:xfrm>
          <a:prstGeom prst="teardrop">
            <a:avLst>
              <a:gd name="adj" fmla="val 97895"/>
            </a:avLst>
          </a:prstGeom>
          <a:solidFill>
            <a:srgbClr val="008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апля 27"/>
          <p:cNvSpPr/>
          <p:nvPr/>
        </p:nvSpPr>
        <p:spPr>
          <a:xfrm rot="12933920" flipH="1" flipV="1">
            <a:off x="5579976" y="4032656"/>
            <a:ext cx="1199152" cy="1126959"/>
          </a:xfrm>
          <a:prstGeom prst="teardrop">
            <a:avLst>
              <a:gd name="adj" fmla="val 97895"/>
            </a:avLst>
          </a:prstGeom>
          <a:solidFill>
            <a:srgbClr val="008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апля 28"/>
          <p:cNvSpPr/>
          <p:nvPr/>
        </p:nvSpPr>
        <p:spPr>
          <a:xfrm rot="12933920" flipH="1" flipV="1">
            <a:off x="5579975" y="2952537"/>
            <a:ext cx="1199152" cy="1126959"/>
          </a:xfrm>
          <a:prstGeom prst="teardrop">
            <a:avLst>
              <a:gd name="adj" fmla="val 97895"/>
            </a:avLst>
          </a:prstGeom>
          <a:solidFill>
            <a:srgbClr val="008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апля 29"/>
          <p:cNvSpPr/>
          <p:nvPr/>
        </p:nvSpPr>
        <p:spPr>
          <a:xfrm rot="11592342">
            <a:off x="7062547" y="1384835"/>
            <a:ext cx="1147392" cy="1133335"/>
          </a:xfrm>
          <a:prstGeom prst="teardrop">
            <a:avLst>
              <a:gd name="adj" fmla="val 97895"/>
            </a:avLst>
          </a:prstGeom>
          <a:solidFill>
            <a:srgbClr val="008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апля 30"/>
          <p:cNvSpPr/>
          <p:nvPr/>
        </p:nvSpPr>
        <p:spPr>
          <a:xfrm rot="11592342">
            <a:off x="6990540" y="4625196"/>
            <a:ext cx="1147392" cy="1133335"/>
          </a:xfrm>
          <a:prstGeom prst="teardrop">
            <a:avLst>
              <a:gd name="adj" fmla="val 97895"/>
            </a:avLst>
          </a:prstGeom>
          <a:solidFill>
            <a:srgbClr val="008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апля 31"/>
          <p:cNvSpPr/>
          <p:nvPr/>
        </p:nvSpPr>
        <p:spPr>
          <a:xfrm rot="11592342">
            <a:off x="7134555" y="3545075"/>
            <a:ext cx="1147392" cy="1133335"/>
          </a:xfrm>
          <a:prstGeom prst="teardrop">
            <a:avLst>
              <a:gd name="adj" fmla="val 97895"/>
            </a:avLst>
          </a:prstGeom>
          <a:solidFill>
            <a:srgbClr val="008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апля 32"/>
          <p:cNvSpPr/>
          <p:nvPr/>
        </p:nvSpPr>
        <p:spPr>
          <a:xfrm rot="11592342">
            <a:off x="7134555" y="2464954"/>
            <a:ext cx="1147392" cy="1133335"/>
          </a:xfrm>
          <a:prstGeom prst="teardrop">
            <a:avLst>
              <a:gd name="adj" fmla="val 97895"/>
            </a:avLst>
          </a:prstGeom>
          <a:solidFill>
            <a:srgbClr val="008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TextBox 33"/>
          <p:cNvSpPr txBox="1"/>
          <p:nvPr/>
        </p:nvSpPr>
        <p:spPr>
          <a:xfrm>
            <a:off x="5868144" y="3068960"/>
            <a:ext cx="7200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5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796136" y="5229200"/>
            <a:ext cx="7200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868144" y="4149080"/>
            <a:ext cx="7200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796136" y="1988840"/>
            <a:ext cx="7200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5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236296" y="4725144"/>
            <a:ext cx="7200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5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236296" y="1484784"/>
            <a:ext cx="7200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ru-RU" sz="5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380312" y="2564904"/>
            <a:ext cx="7200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5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380312" y="3645024"/>
            <a:ext cx="7200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5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39" grpId="0"/>
      <p:bldP spid="40" grpId="0"/>
      <p:bldP spid="41" grpId="0"/>
      <p:bldP spid="4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https://ds04.infourok.ru/uploads/ex/0a32/00059bf9-3afa0b88/hello_html_23f58a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05064"/>
            <a:ext cx="9144000" cy="3215808"/>
          </a:xfrm>
          <a:prstGeom prst="rect">
            <a:avLst/>
          </a:prstGeom>
          <a:noFill/>
        </p:spPr>
      </p:pic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3" cstate="print"/>
          <a:srcRect r="37839"/>
          <a:stretch>
            <a:fillRect/>
          </a:stretch>
        </p:blipFill>
        <p:spPr bwMode="auto">
          <a:xfrm>
            <a:off x="395536" y="332656"/>
            <a:ext cx="8157837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6110" y="2780928"/>
            <a:ext cx="7972314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771800" y="332656"/>
            <a:ext cx="576064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771800" y="1124744"/>
            <a:ext cx="576064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771800" y="1916832"/>
            <a:ext cx="576064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771800" y="2780928"/>
            <a:ext cx="576064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771800" y="3573016"/>
            <a:ext cx="576064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524328" y="332656"/>
            <a:ext cx="576064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524328" y="1124744"/>
            <a:ext cx="576064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524328" y="1988840"/>
            <a:ext cx="576064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452320" y="2780928"/>
            <a:ext cx="720080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452320" y="3573016"/>
            <a:ext cx="576064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lusana.ru/files/18281/653/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411" y="-1"/>
            <a:ext cx="9156411" cy="702245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987824" y="2996952"/>
            <a:ext cx="1872208" cy="9361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3933056"/>
            <a:ext cx="1872208" cy="9361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987824" y="4797152"/>
            <a:ext cx="1872208" cy="9361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115616" y="5661248"/>
            <a:ext cx="1872208" cy="9361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588224" y="1196752"/>
            <a:ext cx="576064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316416" y="1916832"/>
            <a:ext cx="576064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948264" y="2708920"/>
            <a:ext cx="576064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316416" y="3501008"/>
            <a:ext cx="576064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4" grpId="1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2" descr="http://weclipart.com/gimg/4847E579CF708B0A/sky-clipart-sky-border-clipart-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628" name="Picture 4" descr="https://im0-tub-ru.yandex.net/i?id=8312440bbdd355d553c19223766ae33e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484784"/>
            <a:ext cx="8496944" cy="1770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" y="3429000"/>
            <a:ext cx="9003323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467544" y="1628800"/>
            <a:ext cx="720080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44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619672" y="2420888"/>
            <a:ext cx="720080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0" y="3573016"/>
            <a:ext cx="683568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899592" y="4149080"/>
            <a:ext cx="720080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292080" y="1628800"/>
            <a:ext cx="720080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444208" y="2420888"/>
            <a:ext cx="720080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516216" y="3501008"/>
            <a:ext cx="720080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5580112" y="4149080"/>
            <a:ext cx="720080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6" name="Облако 5"/>
          <p:cNvSpPr/>
          <p:nvPr/>
        </p:nvSpPr>
        <p:spPr>
          <a:xfrm>
            <a:off x="395536" y="1484784"/>
            <a:ext cx="1008112" cy="79208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1547664" y="2276872"/>
            <a:ext cx="1008112" cy="79208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5148064" y="1556792"/>
            <a:ext cx="1008112" cy="79208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Облако 16"/>
          <p:cNvSpPr/>
          <p:nvPr/>
        </p:nvSpPr>
        <p:spPr>
          <a:xfrm>
            <a:off x="6300192" y="2276872"/>
            <a:ext cx="1008112" cy="79208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Облако 17"/>
          <p:cNvSpPr/>
          <p:nvPr/>
        </p:nvSpPr>
        <p:spPr>
          <a:xfrm>
            <a:off x="0" y="3284984"/>
            <a:ext cx="755576" cy="93610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Облако 18"/>
          <p:cNvSpPr/>
          <p:nvPr/>
        </p:nvSpPr>
        <p:spPr>
          <a:xfrm>
            <a:off x="755576" y="4077072"/>
            <a:ext cx="1008112" cy="79208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Облако 19"/>
          <p:cNvSpPr/>
          <p:nvPr/>
        </p:nvSpPr>
        <p:spPr>
          <a:xfrm>
            <a:off x="6372200" y="3356992"/>
            <a:ext cx="936104" cy="79208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Облако 20"/>
          <p:cNvSpPr/>
          <p:nvPr/>
        </p:nvSpPr>
        <p:spPr>
          <a:xfrm>
            <a:off x="5436096" y="4077072"/>
            <a:ext cx="1008112" cy="79208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7" y="548680"/>
            <a:ext cx="8535867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6" descr="https://otdyhateli.com/wp-content/uploads/2016/07/pohod-s-detmi.jpg"/>
          <p:cNvPicPr>
            <a:picLocks noChangeAspect="1" noChangeArrowheads="1"/>
          </p:cNvPicPr>
          <p:nvPr/>
        </p:nvPicPr>
        <p:blipFill>
          <a:blip r:embed="rId3" cstate="print"/>
          <a:srcRect l="16277" t="23621" r="36925" b="9123"/>
          <a:stretch>
            <a:fillRect/>
          </a:stretch>
        </p:blipFill>
        <p:spPr bwMode="auto">
          <a:xfrm>
            <a:off x="4427984" y="3284984"/>
            <a:ext cx="3528392" cy="3374984"/>
          </a:xfrm>
          <a:prstGeom prst="rect">
            <a:avLst/>
          </a:prstGeom>
          <a:noFill/>
        </p:spPr>
      </p:pic>
      <p:sp>
        <p:nvSpPr>
          <p:cNvPr id="20488" name="AutoShape 8" descr="http://99-kopeek.ru/assets/images/early_ussr/5k_1958_r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90" name="Picture 10" descr="http://livecoins.ru/uploads/posts/2014-06/1401998390_5-kopeek-1935.png"/>
          <p:cNvPicPr>
            <a:picLocks noChangeAspect="1" noChangeArrowheads="1"/>
          </p:cNvPicPr>
          <p:nvPr/>
        </p:nvPicPr>
        <p:blipFill>
          <a:blip r:embed="rId4" cstate="print"/>
          <a:srcRect t="3652" r="48971" b="3219"/>
          <a:stretch>
            <a:fillRect/>
          </a:stretch>
        </p:blipFill>
        <p:spPr bwMode="auto">
          <a:xfrm>
            <a:off x="1691680" y="3933056"/>
            <a:ext cx="1872208" cy="17681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st.depositphotos.com/1777684/1328/v/950/depositphotos_13283209-stock-illustration-vector-illustration-of-summer-grass.jpg"/>
          <p:cNvPicPr>
            <a:picLocks noChangeAspect="1" noChangeArrowheads="1"/>
          </p:cNvPicPr>
          <p:nvPr/>
        </p:nvPicPr>
        <p:blipFill>
          <a:blip r:embed="rId2" cstate="print"/>
          <a:srcRect b="42284"/>
          <a:stretch>
            <a:fillRect/>
          </a:stretch>
        </p:blipFill>
        <p:spPr bwMode="auto">
          <a:xfrm>
            <a:off x="0" y="2996952"/>
            <a:ext cx="9144000" cy="412198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95536" y="332656"/>
            <a:ext cx="84249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 полянке летало 9 бабочек.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 бабочки улетело. Сколько бабочек осталось?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4" name="Picture 4" descr="https://banner2.kisspng.com/20180309/ltq/kisspng-monarch-butterfly-insect-drawing-nymphalidae-butterfly-5aa24085127c21.7166292915205827890757.jpg"/>
          <p:cNvPicPr>
            <a:picLocks noChangeAspect="1" noChangeArrowheads="1"/>
          </p:cNvPicPr>
          <p:nvPr/>
        </p:nvPicPr>
        <p:blipFill>
          <a:blip r:embed="rId3" cstate="print"/>
          <a:srcRect l="12403" t="6977" r="9044" b="11628"/>
          <a:stretch>
            <a:fillRect/>
          </a:stretch>
        </p:blipFill>
        <p:spPr bwMode="auto">
          <a:xfrm>
            <a:off x="2555776" y="3645024"/>
            <a:ext cx="2736304" cy="2520280"/>
          </a:xfrm>
          <a:prstGeom prst="rect">
            <a:avLst/>
          </a:prstGeom>
          <a:noFill/>
        </p:spPr>
      </p:pic>
      <p:grpSp>
        <p:nvGrpSpPr>
          <p:cNvPr id="15" name="Группа 14"/>
          <p:cNvGrpSpPr/>
          <p:nvPr/>
        </p:nvGrpSpPr>
        <p:grpSpPr>
          <a:xfrm>
            <a:off x="395536" y="1988840"/>
            <a:ext cx="5328592" cy="576064"/>
            <a:chOff x="395536" y="1988840"/>
            <a:chExt cx="5328592" cy="57606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395536" y="1988840"/>
              <a:ext cx="5328592" cy="5760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Овал 5"/>
            <p:cNvSpPr/>
            <p:nvPr/>
          </p:nvSpPr>
          <p:spPr>
            <a:xfrm>
              <a:off x="611560" y="1988840"/>
              <a:ext cx="504056" cy="50405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5004048" y="1988840"/>
              <a:ext cx="504056" cy="50405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>
              <a:off x="4499992" y="1988840"/>
              <a:ext cx="504056" cy="50405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Овал 8"/>
            <p:cNvSpPr/>
            <p:nvPr/>
          </p:nvSpPr>
          <p:spPr>
            <a:xfrm>
              <a:off x="3923928" y="1988840"/>
              <a:ext cx="504056" cy="50405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1115616" y="1988840"/>
              <a:ext cx="504056" cy="50405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1619672" y="1988840"/>
              <a:ext cx="504056" cy="50405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2195736" y="1988840"/>
              <a:ext cx="504056" cy="50405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2771800" y="1988840"/>
              <a:ext cx="504056" cy="50405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3347864" y="1988840"/>
              <a:ext cx="504056" cy="50405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17" name="Прямая соединительная линия 16"/>
          <p:cNvCxnSpPr/>
          <p:nvPr/>
        </p:nvCxnSpPr>
        <p:spPr>
          <a:xfrm flipH="1">
            <a:off x="5148064" y="1844824"/>
            <a:ext cx="288032" cy="792088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>
            <a:off x="4644008" y="1844824"/>
            <a:ext cx="288032" cy="792088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>
            <a:off x="4067944" y="1844824"/>
            <a:ext cx="288032" cy="792088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83568" y="2636912"/>
            <a:ext cx="3240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9-3=6 (б.)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11560" y="3212976"/>
            <a:ext cx="5256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Ответ: 6 бабочек осталось.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170</Words>
  <Application>Microsoft Office PowerPoint</Application>
  <PresentationFormat>Экран (4:3)</PresentationFormat>
  <Paragraphs>104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Устный счет в пределах 10. Состав чисел 7,8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Устный счет в пределах 10. Состав чисел 7,8</dc:title>
  <dc:creator>дом</dc:creator>
  <cp:lastModifiedBy>дом</cp:lastModifiedBy>
  <cp:revision>3</cp:revision>
  <dcterms:created xsi:type="dcterms:W3CDTF">2018-12-22T10:48:17Z</dcterms:created>
  <dcterms:modified xsi:type="dcterms:W3CDTF">2019-01-10T08:38:50Z</dcterms:modified>
</cp:coreProperties>
</file>