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68" r:id="rId3"/>
    <p:sldId id="267" r:id="rId4"/>
    <p:sldId id="272" r:id="rId5"/>
    <p:sldId id="266" r:id="rId6"/>
    <p:sldId id="273" r:id="rId7"/>
    <p:sldId id="271" r:id="rId8"/>
    <p:sldId id="260" r:id="rId9"/>
    <p:sldId id="274" r:id="rId10"/>
    <p:sldId id="278" r:id="rId11"/>
    <p:sldId id="280" r:id="rId12"/>
    <p:sldId id="279" r:id="rId13"/>
    <p:sldId id="270" r:id="rId14"/>
    <p:sldId id="277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548680"/>
            <a:ext cx="7200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МБДОУ «Детский сад им. Ю.А. Гагарина» </a:t>
            </a:r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Тема: «Веселый счет»</a:t>
            </a:r>
          </a:p>
          <a:p>
            <a:pPr algn="ctr"/>
            <a:r>
              <a:rPr lang="ru-RU" b="1" dirty="0" smtClean="0"/>
              <a:t>(старшая группа)</a:t>
            </a:r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Подготовила: Дудина С.Н.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2274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3407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0" y="188640"/>
            <a:ext cx="8927976" cy="1081694"/>
            <a:chOff x="0" y="188640"/>
            <a:chExt cx="8927976" cy="1081694"/>
          </a:xfrm>
        </p:grpSpPr>
        <p:pic>
          <p:nvPicPr>
            <p:cNvPr id="7" name="Рисунок 6" descr="106017019__73_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8640"/>
              <a:ext cx="4211959" cy="1081694"/>
            </a:xfrm>
            <a:prstGeom prst="rect">
              <a:avLst/>
            </a:prstGeom>
          </p:spPr>
        </p:pic>
        <p:pic>
          <p:nvPicPr>
            <p:cNvPr id="8" name="Рисунок 7" descr="106017143__72_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188640"/>
              <a:ext cx="4644008" cy="1047570"/>
            </a:xfrm>
            <a:prstGeom prst="rect">
              <a:avLst/>
            </a:prstGeom>
          </p:spPr>
        </p:pic>
      </p:grpSp>
      <p:sp>
        <p:nvSpPr>
          <p:cNvPr id="11" name="Овал 10"/>
          <p:cNvSpPr/>
          <p:nvPr/>
        </p:nvSpPr>
        <p:spPr>
          <a:xfrm>
            <a:off x="3995936" y="3518674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605972" y="3518674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619672" y="3518674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0" y="1412776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Составь перед собой на столе столько же счетных палочек, сколько точек ты видишь (от 1 до 9).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29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3407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0" y="188640"/>
            <a:ext cx="8927976" cy="1081694"/>
            <a:chOff x="0" y="188640"/>
            <a:chExt cx="8927976" cy="1081694"/>
          </a:xfrm>
        </p:grpSpPr>
        <p:pic>
          <p:nvPicPr>
            <p:cNvPr id="7" name="Рисунок 6" descr="106017019__73_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8640"/>
              <a:ext cx="4211959" cy="1081694"/>
            </a:xfrm>
            <a:prstGeom prst="rect">
              <a:avLst/>
            </a:prstGeom>
          </p:spPr>
        </p:pic>
        <p:pic>
          <p:nvPicPr>
            <p:cNvPr id="8" name="Рисунок 7" descr="106017143__72_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188640"/>
              <a:ext cx="4644008" cy="1047570"/>
            </a:xfrm>
            <a:prstGeom prst="rect">
              <a:avLst/>
            </a:prstGeom>
          </p:spPr>
        </p:pic>
      </p:grpSp>
      <p:sp>
        <p:nvSpPr>
          <p:cNvPr id="3" name="Овал 2"/>
          <p:cNvSpPr/>
          <p:nvPr/>
        </p:nvSpPr>
        <p:spPr>
          <a:xfrm>
            <a:off x="1502543" y="2902878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67944" y="3359264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245932" y="2924944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721885" y="4891472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771800" y="4725144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0" y="1412776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Составь перед собой на столе столько же счетных палочек, сколько точек ты видишь (от 1 до 9).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38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3407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0" y="188640"/>
            <a:ext cx="8927976" cy="1081694"/>
            <a:chOff x="0" y="188640"/>
            <a:chExt cx="8927976" cy="1081694"/>
          </a:xfrm>
        </p:grpSpPr>
        <p:pic>
          <p:nvPicPr>
            <p:cNvPr id="7" name="Рисунок 6" descr="106017019__73_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8640"/>
              <a:ext cx="4211959" cy="1081694"/>
            </a:xfrm>
            <a:prstGeom prst="rect">
              <a:avLst/>
            </a:prstGeom>
          </p:spPr>
        </p:pic>
        <p:pic>
          <p:nvPicPr>
            <p:cNvPr id="8" name="Рисунок 7" descr="106017143__72_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188640"/>
              <a:ext cx="4644008" cy="1047570"/>
            </a:xfrm>
            <a:prstGeom prst="rect">
              <a:avLst/>
            </a:prstGeom>
          </p:spPr>
        </p:pic>
      </p:grpSp>
      <p:sp>
        <p:nvSpPr>
          <p:cNvPr id="3" name="Овал 2"/>
          <p:cNvSpPr/>
          <p:nvPr/>
        </p:nvSpPr>
        <p:spPr>
          <a:xfrm>
            <a:off x="1188746" y="3346082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923928" y="4171392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245932" y="2924944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868082" y="5281130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150697" y="5611552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0" y="1412776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Составь перед собой на столе столько же счетных палочек, сколько точек ты видишь (от 1 до 9).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2942549" y="2690828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799831" y="4025825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33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3407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0" y="188640"/>
            <a:ext cx="8927976" cy="1081694"/>
            <a:chOff x="0" y="188640"/>
            <a:chExt cx="8927976" cy="1081694"/>
          </a:xfrm>
        </p:grpSpPr>
        <p:pic>
          <p:nvPicPr>
            <p:cNvPr id="7" name="Рисунок 6" descr="106017019__73_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8640"/>
              <a:ext cx="4211959" cy="1081694"/>
            </a:xfrm>
            <a:prstGeom prst="rect">
              <a:avLst/>
            </a:prstGeom>
          </p:spPr>
        </p:pic>
        <p:pic>
          <p:nvPicPr>
            <p:cNvPr id="8" name="Рисунок 7" descr="106017143__72_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188640"/>
              <a:ext cx="4644008" cy="1047570"/>
            </a:xfrm>
            <a:prstGeom prst="rect">
              <a:avLst/>
            </a:prstGeom>
          </p:spPr>
        </p:pic>
      </p:grpSp>
      <p:pic>
        <p:nvPicPr>
          <p:cNvPr id="9" name="Рисунок 8" descr="05cf70132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1680" y="1412776"/>
            <a:ext cx="5832648" cy="4420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0" y="5877272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Составь из счетных палочек фигуру как на рисунке.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3407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0" y="188640"/>
            <a:ext cx="8927976" cy="1081694"/>
            <a:chOff x="0" y="188640"/>
            <a:chExt cx="8927976" cy="1081694"/>
          </a:xfrm>
        </p:grpSpPr>
        <p:pic>
          <p:nvPicPr>
            <p:cNvPr id="7" name="Рисунок 6" descr="106017019__73_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8640"/>
              <a:ext cx="4211959" cy="1081694"/>
            </a:xfrm>
            <a:prstGeom prst="rect">
              <a:avLst/>
            </a:prstGeom>
          </p:spPr>
        </p:pic>
        <p:pic>
          <p:nvPicPr>
            <p:cNvPr id="8" name="Рисунок 7" descr="106017143__72_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188640"/>
              <a:ext cx="4644008" cy="1047570"/>
            </a:xfrm>
            <a:prstGeom prst="rect">
              <a:avLst/>
            </a:prstGeom>
          </p:spPr>
        </p:pic>
      </p:grpSp>
      <p:pic>
        <p:nvPicPr>
          <p:cNvPr id="9" name="Рисунок 8" descr="691009-propisi_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39752" y="1700808"/>
            <a:ext cx="4536504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05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3407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9" name="Рисунок 8" descr="9ipo8dk5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92346" y="1124744"/>
            <a:ext cx="2559308" cy="52660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188640"/>
            <a:ext cx="9144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Comic Sans MS" pitchFamily="66" charset="0"/>
                <a:cs typeface="Times New Roman" pitchFamily="18" charset="0"/>
              </a:rPr>
              <a:t>МОЛОДЕЦ!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11933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/>
              <a:t>  </a:t>
            </a:r>
            <a:endParaRPr lang="ru-RU" sz="2000" dirty="0"/>
          </a:p>
        </p:txBody>
      </p:sp>
      <p:pic>
        <p:nvPicPr>
          <p:cNvPr id="7" name="Рисунок 6" descr="stars-clip-art-at-clkercom-vector-online-royalty-free-113731.png"/>
          <p:cNvPicPr>
            <a:picLocks noChangeAspect="1"/>
          </p:cNvPicPr>
          <p:nvPr/>
        </p:nvPicPr>
        <p:blipFill>
          <a:blip r:embed="rId4" cstate="print"/>
          <a:srcRect l="6069" b="5935"/>
          <a:stretch>
            <a:fillRect/>
          </a:stretch>
        </p:blipFill>
        <p:spPr>
          <a:xfrm rot="19718265">
            <a:off x="4710368" y="2833202"/>
            <a:ext cx="4706820" cy="3236661"/>
          </a:xfrm>
          <a:prstGeom prst="rect">
            <a:avLst/>
          </a:prstGeom>
        </p:spPr>
      </p:pic>
      <p:pic>
        <p:nvPicPr>
          <p:cNvPr id="8" name="Рисунок 7" descr="stars-clip-art-at-clkercom-vector-online-royalty-free-113731.png"/>
          <p:cNvPicPr>
            <a:picLocks noChangeAspect="1"/>
          </p:cNvPicPr>
          <p:nvPr/>
        </p:nvPicPr>
        <p:blipFill>
          <a:blip r:embed="rId4" cstate="print"/>
          <a:srcRect l="6069" b="5935"/>
          <a:stretch>
            <a:fillRect/>
          </a:stretch>
        </p:blipFill>
        <p:spPr>
          <a:xfrm rot="1881735" flipH="1">
            <a:off x="-258183" y="2905210"/>
            <a:ext cx="4706820" cy="3236661"/>
          </a:xfrm>
          <a:prstGeom prst="rect">
            <a:avLst/>
          </a:prstGeom>
        </p:spPr>
      </p:pic>
      <p:pic>
        <p:nvPicPr>
          <p:cNvPr id="12" name="Рисунок 11" descr="Star-clipart-and-animated-graphics-of-star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692696"/>
            <a:ext cx="2451774" cy="2448272"/>
          </a:xfrm>
          <a:prstGeom prst="rect">
            <a:avLst/>
          </a:prstGeom>
        </p:spPr>
      </p:pic>
      <p:pic>
        <p:nvPicPr>
          <p:cNvPr id="13" name="Рисунок 12" descr="Star-clipart-and-animated-graphics-of-star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6012160" y="692696"/>
            <a:ext cx="2451774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44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grpSp>
        <p:nvGrpSpPr>
          <p:cNvPr id="19" name="Группа 18"/>
          <p:cNvGrpSpPr/>
          <p:nvPr/>
        </p:nvGrpSpPr>
        <p:grpSpPr>
          <a:xfrm>
            <a:off x="0" y="188640"/>
            <a:ext cx="8927976" cy="1081694"/>
            <a:chOff x="0" y="188640"/>
            <a:chExt cx="8927976" cy="1081694"/>
          </a:xfrm>
        </p:grpSpPr>
        <p:pic>
          <p:nvPicPr>
            <p:cNvPr id="3" name="Рисунок 2" descr="106017019__73_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8640"/>
              <a:ext cx="4211959" cy="1081694"/>
            </a:xfrm>
            <a:prstGeom prst="rect">
              <a:avLst/>
            </a:prstGeom>
          </p:spPr>
        </p:pic>
        <p:pic>
          <p:nvPicPr>
            <p:cNvPr id="4" name="Рисунок 3" descr="106017143__72_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188640"/>
              <a:ext cx="4644008" cy="1047570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0" y="1412776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Назови «соседей» числа 2 (предыдущее и последующее число):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366312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74003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93841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58622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50931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432409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32625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8220905" y="5661248"/>
            <a:ext cx="923095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44408" y="5661248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spring-clip-art-8589130475743-flowers-wallpaper-hdpng-94877.png"/>
          <p:cNvPicPr>
            <a:picLocks noChangeAspect="1"/>
          </p:cNvPicPr>
          <p:nvPr/>
        </p:nvPicPr>
        <p:blipFill>
          <a:blip r:embed="rId5" cstate="print"/>
          <a:srcRect b="26382"/>
          <a:stretch>
            <a:fillRect/>
          </a:stretch>
        </p:blipFill>
        <p:spPr>
          <a:xfrm>
            <a:off x="467544" y="1916832"/>
            <a:ext cx="8028384" cy="3468626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4139952" y="2348880"/>
            <a:ext cx="74892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816936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1314E-6 L 0.12049 -0.4331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" y="-2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81314E-6 L 0.55955 -0.443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0" y="-2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pic>
        <p:nvPicPr>
          <p:cNvPr id="3" name="Рисунок 2" descr="106017019__73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8640"/>
            <a:ext cx="4211959" cy="1081694"/>
          </a:xfrm>
          <a:prstGeom prst="rect">
            <a:avLst/>
          </a:prstGeom>
        </p:spPr>
      </p:pic>
      <p:pic>
        <p:nvPicPr>
          <p:cNvPr id="4" name="Рисунок 3" descr="106017143__72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188640"/>
            <a:ext cx="4644008" cy="10475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412776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Назови «соседей» числа 3 (предыдущее и последующее число):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66312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816936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58622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50931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432409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32625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8220905" y="5661248"/>
            <a:ext cx="923095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44408" y="5661248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27" descr="80716455_large_0_435f1_94936c48_X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1844824"/>
            <a:ext cx="3136829" cy="3600399"/>
          </a:xfrm>
          <a:prstGeom prst="rect">
            <a:avLst/>
          </a:prstGeom>
        </p:spPr>
      </p:pic>
      <p:pic>
        <p:nvPicPr>
          <p:cNvPr id="32" name="Рисунок 31" descr="80716455_large_0_435f1_94936c48_XL.png"/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276872"/>
            <a:ext cx="2885883" cy="3312368"/>
          </a:xfrm>
          <a:prstGeom prst="rect">
            <a:avLst/>
          </a:prstGeom>
        </p:spPr>
      </p:pic>
      <p:pic>
        <p:nvPicPr>
          <p:cNvPr id="35" name="Рисунок 34" descr="80716455_large_0_435f1_94936c48_XL.png"/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258117" y="2276872"/>
            <a:ext cx="2885883" cy="3312368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4211960" y="2924944"/>
            <a:ext cx="74892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93841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74003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81314E-6 L 0.00694 -0.3177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-1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1314E-6 L 0.49809 -0.3177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00" y="-1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pic>
        <p:nvPicPr>
          <p:cNvPr id="3" name="Рисунок 2" descr="106017019__73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8640"/>
            <a:ext cx="4211959" cy="1081694"/>
          </a:xfrm>
          <a:prstGeom prst="rect">
            <a:avLst/>
          </a:prstGeom>
        </p:spPr>
      </p:pic>
      <p:pic>
        <p:nvPicPr>
          <p:cNvPr id="4" name="Рисунок 3" descr="106017143__72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188640"/>
            <a:ext cx="4644008" cy="10475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412776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Назови «соседей» числа 4 (предыдущее и последующее число):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74003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93841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58622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50931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432409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32625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8220905" y="5661248"/>
            <a:ext cx="923095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44408" y="5661248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27" descr="41-red-flag-picture-free-cliparts-that-you-can-download-to-you-eH1ZEI-clipar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2132856"/>
            <a:ext cx="2592288" cy="2505006"/>
          </a:xfrm>
          <a:prstGeom prst="rect">
            <a:avLst/>
          </a:prstGeom>
        </p:spPr>
      </p:pic>
      <p:pic>
        <p:nvPicPr>
          <p:cNvPr id="30" name="Рисунок 29" descr="41-red-flag-picture-free-cliparts-that-you-can-download-to-you-eH1ZEI-clipar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2132856"/>
            <a:ext cx="2592288" cy="2505006"/>
          </a:xfrm>
          <a:prstGeom prst="rect">
            <a:avLst/>
          </a:prstGeom>
        </p:spPr>
      </p:pic>
      <p:pic>
        <p:nvPicPr>
          <p:cNvPr id="31" name="Рисунок 30" descr="yellow-flag-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2924944"/>
            <a:ext cx="2755546" cy="266369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427984" y="2708920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816936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66312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81314E-6 L -0.00747 -0.496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2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1314E-6 L 0.38125 -0.4856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0" y="-2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pic>
        <p:nvPicPr>
          <p:cNvPr id="3" name="Рисунок 2" descr="106017019__73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8640"/>
            <a:ext cx="4211959" cy="1081694"/>
          </a:xfrm>
          <a:prstGeom prst="rect">
            <a:avLst/>
          </a:prstGeom>
        </p:spPr>
      </p:pic>
      <p:pic>
        <p:nvPicPr>
          <p:cNvPr id="4" name="Рисунок 3" descr="106017143__72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188640"/>
            <a:ext cx="4644008" cy="10475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412776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Назови «соседей» числа 5 (предыдущее и последующее число):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66312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816936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93841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50931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432409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32625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8220905" y="5661248"/>
            <a:ext cx="923095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44408" y="5661248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323528" y="1916832"/>
            <a:ext cx="8487829" cy="3456384"/>
            <a:chOff x="323528" y="1412776"/>
            <a:chExt cx="8487829" cy="3456384"/>
          </a:xfrm>
        </p:grpSpPr>
        <p:pic>
          <p:nvPicPr>
            <p:cNvPr id="30" name="Рисунок 29" descr="blue-cloud-clip-art-at-clker-com-vector-clip-art-online-royalty-Rbko00-clipar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3528" y="3356992"/>
              <a:ext cx="2871205" cy="1512168"/>
            </a:xfrm>
            <a:prstGeom prst="rect">
              <a:avLst/>
            </a:prstGeom>
          </p:spPr>
        </p:pic>
        <p:pic>
          <p:nvPicPr>
            <p:cNvPr id="31" name="Рисунок 30" descr="blue-cloud-clip-art-at-clker-com-vector-clip-art-online-royalty-Rbko00-clipar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40152" y="1412776"/>
              <a:ext cx="2871205" cy="1512168"/>
            </a:xfrm>
            <a:prstGeom prst="rect">
              <a:avLst/>
            </a:prstGeom>
          </p:spPr>
        </p:pic>
        <p:grpSp>
          <p:nvGrpSpPr>
            <p:cNvPr id="32" name="Группа 10"/>
            <p:cNvGrpSpPr/>
            <p:nvPr/>
          </p:nvGrpSpPr>
          <p:grpSpPr>
            <a:xfrm>
              <a:off x="2915816" y="2060848"/>
              <a:ext cx="2986053" cy="1872208"/>
              <a:chOff x="3059832" y="2420888"/>
              <a:chExt cx="2986053" cy="1872208"/>
            </a:xfrm>
          </p:grpSpPr>
          <p:pic>
            <p:nvPicPr>
              <p:cNvPr id="33" name="Рисунок 4" descr="blue-cloud-clip-art-at-clker-com-vector-clip-art-online-royalty-Rbko00-clipart.png"/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3059832" y="2420888"/>
                <a:ext cx="2986053" cy="1872208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3419872" y="2636912"/>
                <a:ext cx="2304256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5</a:t>
                </a:r>
                <a:endParaRPr lang="ru-RU" sz="8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5" name="Овал 14"/>
          <p:cNvSpPr/>
          <p:nvPr/>
        </p:nvSpPr>
        <p:spPr>
          <a:xfrm>
            <a:off x="274003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58622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7031E-6 L -0.15747 -0.1993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00" y="-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80389E-6 L 0.25191 -0.48265 " pathEditMode="relative" ptsTypes="AA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pic>
        <p:nvPicPr>
          <p:cNvPr id="3" name="Рисунок 2" descr="106017019__73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8640"/>
            <a:ext cx="4211959" cy="1081694"/>
          </a:xfrm>
          <a:prstGeom prst="rect">
            <a:avLst/>
          </a:prstGeom>
        </p:spPr>
      </p:pic>
      <p:pic>
        <p:nvPicPr>
          <p:cNvPr id="4" name="Рисунок 3" descr="106017143__72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188640"/>
            <a:ext cx="4644008" cy="10475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412776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Назови «соседей» числа 6 (предыдущее и последующее число):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816936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74003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93841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58622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432409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32625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8220905" y="5661248"/>
            <a:ext cx="923095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44408" y="5661248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27" descr="griboche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2276872"/>
            <a:ext cx="2206943" cy="3121423"/>
          </a:xfrm>
          <a:prstGeom prst="rect">
            <a:avLst/>
          </a:prstGeom>
        </p:spPr>
      </p:pic>
      <p:pic>
        <p:nvPicPr>
          <p:cNvPr id="32" name="Рисунок 31" descr="griboche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2276872"/>
            <a:ext cx="2206943" cy="3121423"/>
          </a:xfrm>
          <a:prstGeom prst="rect">
            <a:avLst/>
          </a:prstGeom>
        </p:spPr>
      </p:pic>
      <p:pic>
        <p:nvPicPr>
          <p:cNvPr id="35" name="Рисунок 34" descr="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15816" y="1772816"/>
            <a:ext cx="2861418" cy="3168352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419872" y="3212976"/>
            <a:ext cx="23042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66312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50931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1314E-6 L -0.24879 -0.2654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00" y="-1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1314E-6 L 0.14809 -0.26549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00" y="-1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pic>
        <p:nvPicPr>
          <p:cNvPr id="3" name="Рисунок 2" descr="106017019__73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8640"/>
            <a:ext cx="4211959" cy="1081694"/>
          </a:xfrm>
          <a:prstGeom prst="rect">
            <a:avLst/>
          </a:prstGeom>
        </p:spPr>
      </p:pic>
      <p:pic>
        <p:nvPicPr>
          <p:cNvPr id="4" name="Рисунок 3" descr="106017143__72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188640"/>
            <a:ext cx="4644008" cy="10475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412776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Назови «соседей» числа 7 (предыдущее и последующее число):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66312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816936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74003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93841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50931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32625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8220905" y="5661248"/>
            <a:ext cx="923095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44408" y="5661248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27" descr="347703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1772816"/>
            <a:ext cx="2592288" cy="3871149"/>
          </a:xfrm>
          <a:prstGeom prst="rect">
            <a:avLst/>
          </a:prstGeom>
        </p:spPr>
      </p:pic>
      <p:pic>
        <p:nvPicPr>
          <p:cNvPr id="30" name="Рисунок 29" descr="347703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5652120" y="1844824"/>
            <a:ext cx="2501519" cy="3735601"/>
          </a:xfrm>
          <a:prstGeom prst="rect">
            <a:avLst/>
          </a:prstGeom>
        </p:spPr>
      </p:pic>
      <p:pic>
        <p:nvPicPr>
          <p:cNvPr id="31" name="Рисунок 30" descr="free-cartoon-carrot-clip-art-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1844824"/>
            <a:ext cx="2503617" cy="399225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923928" y="3212976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endParaRPr lang="ru-RU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58622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432409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81314E-6 L -0.36528 -0.1919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86772E-6 L 0.0158 -0.19935 " pathEditMode="relative" ptsTypes="AA">
                                      <p:cBhvr>
                                        <p:cTn id="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pic>
        <p:nvPicPr>
          <p:cNvPr id="3" name="Рисунок 2" descr="106017019__73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8640"/>
            <a:ext cx="4211959" cy="1081694"/>
          </a:xfrm>
          <a:prstGeom prst="rect">
            <a:avLst/>
          </a:prstGeom>
        </p:spPr>
      </p:pic>
      <p:pic>
        <p:nvPicPr>
          <p:cNvPr id="4" name="Рисунок 3" descr="106017143__72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188640"/>
            <a:ext cx="4644008" cy="10475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412776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Назови «соседей» числа 8 (предыдущее и последующее число):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7" name="Рисунок 6" descr="0_a3d8a_69d7849e_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2420888"/>
            <a:ext cx="1944216" cy="2580816"/>
          </a:xfrm>
          <a:prstGeom prst="rect">
            <a:avLst/>
          </a:prstGeom>
        </p:spPr>
      </p:pic>
      <p:pic>
        <p:nvPicPr>
          <p:cNvPr id="8" name="Рисунок 7" descr="0_a3d7e_4912a712_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2060848"/>
            <a:ext cx="2224089" cy="2952328"/>
          </a:xfrm>
          <a:prstGeom prst="rect">
            <a:avLst/>
          </a:prstGeom>
        </p:spPr>
      </p:pic>
      <p:pic>
        <p:nvPicPr>
          <p:cNvPr id="9" name="Рисунок 8" descr="0_a3d8a_69d7849e_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2420888"/>
            <a:ext cx="1944216" cy="258081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139952" y="2492896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66312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816936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74003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93841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58622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432409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8220905" y="5661248"/>
            <a:ext cx="923095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44408" y="5661248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50931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32625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4.16281E-6 L -0.44879 -0.3358 " pathEditMode="relative" ptsTypes="AA">
                                      <p:cBhvr>
                                        <p:cTn id="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16281E-6 L -0.07101 -0.3254 " pathEditMode="relative" ptsTypes="AA">
                                      <p:cBhvr>
                                        <p:cTn id="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63" y="0"/>
            <a:ext cx="8636474" cy="6858000"/>
          </a:xfrm>
          <a:prstGeom prst="rect">
            <a:avLst/>
          </a:prstGeom>
        </p:spPr>
      </p:pic>
      <p:pic>
        <p:nvPicPr>
          <p:cNvPr id="3" name="Рисунок 2" descr="106017019__73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8640"/>
            <a:ext cx="4211959" cy="1081694"/>
          </a:xfrm>
          <a:prstGeom prst="rect">
            <a:avLst/>
          </a:prstGeom>
        </p:spPr>
      </p:pic>
      <p:pic>
        <p:nvPicPr>
          <p:cNvPr id="4" name="Рисунок 3" descr="106017143__72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188640"/>
            <a:ext cx="4644008" cy="10475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412776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Назови «соседей» числа 9 (предыдущее и последующее число):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66312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816936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74003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93841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58622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509315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326250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8220905" y="5661248"/>
            <a:ext cx="923095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" name="Рисунок 32" descr="57235b84bb283154621d7e9f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2636912"/>
            <a:ext cx="2408318" cy="2408318"/>
          </a:xfrm>
          <a:prstGeom prst="rect">
            <a:avLst/>
          </a:prstGeom>
        </p:spPr>
      </p:pic>
      <p:pic>
        <p:nvPicPr>
          <p:cNvPr id="34" name="Рисунок 33" descr="57235b84bb283154621d7e9f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2708920"/>
            <a:ext cx="2408318" cy="240831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851920" y="3068960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" name="Рисунок 34" descr="strawberries-1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59832" y="2060848"/>
            <a:ext cx="3024336" cy="3024336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4139952" y="2708920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432409" y="5661248"/>
            <a:ext cx="893841" cy="9087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44408" y="5661248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1314E-6 L -0.58299 -0.3073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00" y="-1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20259E-6 L -0.16528 -0.2833 " pathEditMode="relative" ptsTypes="AA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297</Words>
  <Application>Microsoft Office PowerPoint</Application>
  <PresentationFormat>Экран (4:3)</PresentationFormat>
  <Paragraphs>138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Светлана</cp:lastModifiedBy>
  <cp:revision>32</cp:revision>
  <dcterms:created xsi:type="dcterms:W3CDTF">2016-11-29T14:28:57Z</dcterms:created>
  <dcterms:modified xsi:type="dcterms:W3CDTF">2019-01-09T21:01:49Z</dcterms:modified>
</cp:coreProperties>
</file>