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68" r:id="rId5"/>
    <p:sldId id="262" r:id="rId6"/>
    <p:sldId id="265" r:id="rId7"/>
    <p:sldId id="266" r:id="rId8"/>
    <p:sldId id="270" r:id="rId9"/>
    <p:sldId id="269" r:id="rId10"/>
    <p:sldId id="273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59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9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D08D4-D148-4505-B729-6A99A9B16967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189E0-110E-4C9D-AA1C-EC03C0A13E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70525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D08D4-D148-4505-B729-6A99A9B16967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189E0-110E-4C9D-AA1C-EC03C0A13E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4645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D08D4-D148-4505-B729-6A99A9B16967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189E0-110E-4C9D-AA1C-EC03C0A13E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9758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D08D4-D148-4505-B729-6A99A9B16967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189E0-110E-4C9D-AA1C-EC03C0A13E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9941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D08D4-D148-4505-B729-6A99A9B16967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189E0-110E-4C9D-AA1C-EC03C0A13E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1876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D08D4-D148-4505-B729-6A99A9B16967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189E0-110E-4C9D-AA1C-EC03C0A13E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7510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D08D4-D148-4505-B729-6A99A9B16967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189E0-110E-4C9D-AA1C-EC03C0A13E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71841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D08D4-D148-4505-B729-6A99A9B16967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189E0-110E-4C9D-AA1C-EC03C0A13E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749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D08D4-D148-4505-B729-6A99A9B16967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189E0-110E-4C9D-AA1C-EC03C0A13E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2059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D08D4-D148-4505-B729-6A99A9B16967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189E0-110E-4C9D-AA1C-EC03C0A13E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302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D08D4-D148-4505-B729-6A99A9B16967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189E0-110E-4C9D-AA1C-EC03C0A13E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44853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AD08D4-D148-4505-B729-6A99A9B16967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189E0-110E-4C9D-AA1C-EC03C0A13E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2190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2372" y="368525"/>
            <a:ext cx="10167256" cy="621574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4708069"/>
          </a:xfrm>
        </p:spPr>
        <p:txBody>
          <a:bodyPr>
            <a:normAutofit/>
          </a:bodyPr>
          <a:lstStyle/>
          <a:p>
            <a:pPr algn="r"/>
            <a:r>
              <a:rPr lang="ru-RU" sz="1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ММБДОУ Д/с № 9 </a:t>
            </a:r>
            <a:br>
              <a:rPr lang="ru-RU" sz="1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1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Краснодарский край, г. Кропоткин</a:t>
            </a:r>
            <a:br>
              <a:rPr lang="ru-RU" sz="1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1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Выполнил: воспитатель</a:t>
            </a:r>
            <a:br>
              <a:rPr lang="ru-RU" sz="1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1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Ибрагимова Елена Александровна</a:t>
            </a:r>
            <a:br>
              <a:rPr lang="ru-RU" sz="1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1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ru-RU" sz="1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lang="ru-RU" sz="1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03171" y="2013856"/>
            <a:ext cx="5802086" cy="1621973"/>
          </a:xfrm>
        </p:spPr>
        <p:txBody>
          <a:bodyPr>
            <a:normAutofit/>
          </a:bodyPr>
          <a:lstStyle/>
          <a:p>
            <a:r>
              <a:rPr lang="ru-RU" sz="4800" dirty="0" smtClean="0"/>
              <a:t>В мире животных </a:t>
            </a:r>
            <a:endParaRPr lang="ru-RU" sz="4800" dirty="0"/>
          </a:p>
        </p:txBody>
      </p:sp>
      <p:sp>
        <p:nvSpPr>
          <p:cNvPr id="6" name="TextBox 5"/>
          <p:cNvSpPr txBox="1"/>
          <p:nvPr/>
        </p:nvSpPr>
        <p:spPr>
          <a:xfrm>
            <a:off x="4435497" y="6022684"/>
            <a:ext cx="41374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Кропоткин 2019</a:t>
            </a:r>
            <a:endParaRPr lang="ru-RU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50130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20982" y="4807391"/>
            <a:ext cx="5274059" cy="1901227"/>
          </a:xfrm>
        </p:spPr>
        <p:txBody>
          <a:bodyPr>
            <a:normAutofit/>
          </a:bodyPr>
          <a:lstStyle/>
          <a:p>
            <a:pPr lvl="0" algn="just" fontAlgn="base"/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Ежи впадают в зимнюю спячку.</a:t>
            </a:r>
            <a:endParaRPr lang="ru-RU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lvl="0" algn="just" fontAlgn="base"/>
            <a: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Если </a:t>
            </a:r>
            <a: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еж не найдет себе жилища до того </a:t>
            </a:r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как, </a:t>
            </a:r>
            <a: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он может уснуть, </a:t>
            </a:r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еж замерзнет.</a:t>
            </a:r>
            <a:endParaRPr lang="ru-RU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just"/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096" y="217142"/>
            <a:ext cx="6096000" cy="40386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4750" y="3009028"/>
            <a:ext cx="5919344" cy="3699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074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189" y="297686"/>
            <a:ext cx="10167256" cy="6215743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599978" y="1186004"/>
            <a:ext cx="3892990" cy="3521797"/>
          </a:xfrm>
        </p:spPr>
        <p:txBody>
          <a:bodyPr>
            <a:normAutofit fontScale="70000" lnSpcReduction="20000"/>
          </a:bodyPr>
          <a:lstStyle/>
          <a:p>
            <a:r>
              <a:rPr lang="ru-RU" sz="4800" dirty="0" smtClean="0"/>
              <a:t>Волшебный мячик</a:t>
            </a:r>
          </a:p>
          <a:p>
            <a:pPr algn="l"/>
            <a:r>
              <a:rPr lang="ru-RU" sz="2800" dirty="0" smtClean="0"/>
              <a:t>Маме говорит сынок:</a:t>
            </a:r>
          </a:p>
          <a:p>
            <a:pPr marL="457200" indent="-457200" algn="l">
              <a:buFontTx/>
              <a:buChar char="-"/>
            </a:pPr>
            <a:r>
              <a:rPr lang="ru-RU" sz="2800" dirty="0" smtClean="0"/>
              <a:t>Я нашел в саду клубок!</a:t>
            </a:r>
          </a:p>
          <a:p>
            <a:pPr algn="l"/>
            <a:r>
              <a:rPr lang="ru-RU" sz="2800" dirty="0" smtClean="0"/>
              <a:t>Принесу его домой,</a:t>
            </a:r>
          </a:p>
          <a:p>
            <a:pPr algn="l"/>
            <a:r>
              <a:rPr lang="ru-RU" sz="2800" dirty="0" smtClean="0"/>
              <a:t>Это будет мячик мой.</a:t>
            </a:r>
          </a:p>
          <a:p>
            <a:pPr algn="l"/>
            <a:r>
              <a:rPr lang="ru-RU" sz="2800" dirty="0" smtClean="0"/>
              <a:t>Вдруг клубочек покатился,</a:t>
            </a:r>
          </a:p>
          <a:p>
            <a:pPr algn="l"/>
            <a:r>
              <a:rPr lang="ru-RU" sz="2800" dirty="0" smtClean="0"/>
              <a:t>У крыльца остановился.</a:t>
            </a:r>
          </a:p>
          <a:p>
            <a:pPr algn="l"/>
            <a:r>
              <a:rPr lang="ru-RU" sz="2800" dirty="0" smtClean="0"/>
              <a:t>Посмотрите, как хорош</a:t>
            </a:r>
          </a:p>
          <a:p>
            <a:pPr algn="l"/>
            <a:r>
              <a:rPr lang="ru-RU" sz="2800" dirty="0" smtClean="0"/>
              <a:t>Наш колючий мячик – </a:t>
            </a:r>
            <a:r>
              <a:rPr lang="ru-RU" sz="2800" b="1" dirty="0" smtClean="0"/>
              <a:t>ЁЖ</a:t>
            </a:r>
            <a:r>
              <a:rPr lang="ru-RU" sz="2800" dirty="0" smtClean="0"/>
              <a:t>.</a:t>
            </a:r>
          </a:p>
          <a:p>
            <a:pPr algn="r"/>
            <a:r>
              <a:rPr lang="ru-RU" sz="2800" dirty="0" smtClean="0"/>
              <a:t>Галина Ульченко</a:t>
            </a:r>
            <a:endParaRPr lang="ru-RU" sz="28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8847" y="3604734"/>
            <a:ext cx="3952325" cy="2450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259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94234" y="262551"/>
            <a:ext cx="10339057" cy="1186003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 </a:t>
            </a:r>
            <a:r>
              <a:rPr lang="ru-RU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ЭТО НЕБОЛЬШОЙ КОЛЮЧИЙ ЗВЕРЕК </a:t>
            </a:r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 острой мордочкой часто встречается в лесных районах, где густой подлесок позволяет ему скрываться от врагов.</a:t>
            </a:r>
            <a:endParaRPr lang="ru-RU" dirty="0"/>
          </a:p>
        </p:txBody>
      </p:sp>
      <p:pic>
        <p:nvPicPr>
          <p:cNvPr id="7" name="Рисунок 6" descr="ежик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334" y="1204110"/>
            <a:ext cx="8154153" cy="53324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01331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25100" y="4019739"/>
            <a:ext cx="5540721" cy="2362954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 Его тело покрыто иглами длиной 2-3 см., которые представляют собой не что иное, как переродившуюся шерсть. Иглы покрывают все тело. кроме морды, головы и живота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390" y="143861"/>
            <a:ext cx="6293268" cy="362889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2595" y="3147075"/>
            <a:ext cx="5731928" cy="3362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7356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07405" y="4363770"/>
            <a:ext cx="4943193" cy="2245260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dirty="0"/>
              <a:t>С</a:t>
            </a:r>
            <a:r>
              <a:rPr lang="ru-RU" dirty="0" smtClean="0"/>
              <a:t> наступлением темноты ёж  вылезает из норы и обходит свои охотничьи угодья в поисках улиток, насекомых, </a:t>
            </a:r>
            <a:r>
              <a:rPr lang="ru-RU" dirty="0"/>
              <a:t>с</a:t>
            </a:r>
            <a:r>
              <a:rPr lang="ru-RU" dirty="0" smtClean="0"/>
              <a:t>ороконожек и прочих мелких животных.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409853" y="651850"/>
            <a:ext cx="465928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Ночной охотник.</a:t>
            </a:r>
            <a:endParaRPr lang="ru-RU" sz="48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9437" y="371193"/>
            <a:ext cx="5468547" cy="364854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32820" y="2385108"/>
            <a:ext cx="5418990" cy="4223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6344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07405" y="4363770"/>
            <a:ext cx="4943193" cy="2245260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dirty="0" smtClean="0"/>
              <a:t>Ест он также пчел, шмелей и скорпионов, не боясь их укусов. Пищу ищет тщательно, смотрит под каждый листок, переворачивает любую ветку.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405" y="140327"/>
            <a:ext cx="4470711" cy="301027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71" b="-746"/>
          <a:stretch/>
        </p:blipFill>
        <p:spPr>
          <a:xfrm>
            <a:off x="6174464" y="276129"/>
            <a:ext cx="4671586" cy="301027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4998" y="3552063"/>
            <a:ext cx="4644428" cy="3080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9650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56691" y="4119327"/>
            <a:ext cx="5300275" cy="2344847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dirty="0" smtClean="0"/>
              <a:t>Самка строит из листьев просторное гнездо на земле в укромном месте. После рождения ежат она проводит с ними только один день, а на второй выходит на поиски пищи, чтобы детенышам хватало молока.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691" y="181508"/>
            <a:ext cx="5367647" cy="357567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822194" y="181508"/>
            <a:ext cx="27975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Ежата</a:t>
            </a:r>
            <a:endParaRPr lang="ru-RU" sz="48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3083" y="1457419"/>
            <a:ext cx="5372100" cy="5124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8562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56691" y="5803271"/>
            <a:ext cx="11268370" cy="823866"/>
          </a:xfrm>
        </p:spPr>
        <p:txBody>
          <a:bodyPr>
            <a:normAutofit/>
          </a:bodyPr>
          <a:lstStyle/>
          <a:p>
            <a:pPr lvl="0" fontAlgn="base"/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dirty="0"/>
              <a:t>Примерно в 3,5 недели ежата покидают гнездо и отправляются в след за ежихой. </a:t>
            </a:r>
            <a:r>
              <a:rPr lang="ru-RU" dirty="0" smtClean="0"/>
              <a:t>Самка водит с собою малышей, чтобы научить их искать пищу.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1006" y="282920"/>
            <a:ext cx="6937972" cy="5203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2657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75716" y="4399984"/>
            <a:ext cx="3455230" cy="1901227"/>
          </a:xfrm>
        </p:spPr>
        <p:txBody>
          <a:bodyPr>
            <a:normAutofit/>
          </a:bodyPr>
          <a:lstStyle/>
          <a:p>
            <a:pPr lvl="0" algn="just" fontAlgn="base"/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dirty="0"/>
              <a:t>Ежи хорошо плавают, но они не выносливы и долго в воде находится не могут, поэтому быстро тонут.</a:t>
            </a:r>
          </a:p>
          <a:p>
            <a:pPr algn="just"/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629"/>
          <a:stretch/>
        </p:blipFill>
        <p:spPr>
          <a:xfrm>
            <a:off x="173097" y="75635"/>
            <a:ext cx="4864780" cy="345069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303"/>
          <a:stretch/>
        </p:blipFill>
        <p:spPr>
          <a:xfrm>
            <a:off x="6826313" y="75635"/>
            <a:ext cx="4879817" cy="333752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3564" y="3413157"/>
            <a:ext cx="5170685" cy="3247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702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364</TotalTime>
  <Words>271</Words>
  <Application>Microsoft Office PowerPoint</Application>
  <PresentationFormat>Широкоэкранный</PresentationFormat>
  <Paragraphs>24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Тема Office</vt:lpstr>
      <vt:lpstr>ММБДОУ Д/с № 9  Краснодарский край, г. Кропоткин Выполнил: воспитатель  Ибрагимова Елена Александровна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Ибрагимова</dc:creator>
  <cp:lastModifiedBy>Ибрагимова</cp:lastModifiedBy>
  <cp:revision>45</cp:revision>
  <dcterms:created xsi:type="dcterms:W3CDTF">2019-01-06T13:23:06Z</dcterms:created>
  <dcterms:modified xsi:type="dcterms:W3CDTF">2019-01-10T09:04:16Z</dcterms:modified>
</cp:coreProperties>
</file>