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8" r:id="rId3"/>
    <p:sldId id="257" r:id="rId4"/>
    <p:sldId id="258" r:id="rId5"/>
    <p:sldId id="260" r:id="rId6"/>
    <p:sldId id="261" r:id="rId7"/>
    <p:sldId id="263" r:id="rId8"/>
    <p:sldId id="264" r:id="rId9"/>
    <p:sldId id="265" r:id="rId10"/>
    <p:sldId id="267" r:id="rId11"/>
    <p:sldId id="268" r:id="rId12"/>
    <p:sldId id="269" r:id="rId13"/>
    <p:sldId id="270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55" d="100"/>
          <a:sy n="55" d="100"/>
        </p:scale>
        <p:origin x="-1806" y="-3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99FA9-7FC4-45DC-9B40-D0DD06DE309A}" type="datetimeFigureOut">
              <a:rPr lang="ru-RU" smtClean="0"/>
              <a:pPr/>
              <a:t>28.12.2018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61EF9-8CD7-428E-8016-55C42ED3A4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99FA9-7FC4-45DC-9B40-D0DD06DE309A}" type="datetimeFigureOut">
              <a:rPr lang="ru-RU" smtClean="0"/>
              <a:pPr/>
              <a:t>28.12.2018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61EF9-8CD7-428E-8016-55C42ED3A4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99FA9-7FC4-45DC-9B40-D0DD06DE309A}" type="datetimeFigureOut">
              <a:rPr lang="ru-RU" smtClean="0"/>
              <a:pPr/>
              <a:t>28.12.2018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61EF9-8CD7-428E-8016-55C42ED3A4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99FA9-7FC4-45DC-9B40-D0DD06DE309A}" type="datetimeFigureOut">
              <a:rPr lang="ru-RU" smtClean="0"/>
              <a:pPr/>
              <a:t>28.12.2018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61EF9-8CD7-428E-8016-55C42ED3A4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99FA9-7FC4-45DC-9B40-D0DD06DE309A}" type="datetimeFigureOut">
              <a:rPr lang="ru-RU" smtClean="0"/>
              <a:pPr/>
              <a:t>28.12.2018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61EF9-8CD7-428E-8016-55C42ED3A4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99FA9-7FC4-45DC-9B40-D0DD06DE309A}" type="datetimeFigureOut">
              <a:rPr lang="ru-RU" smtClean="0"/>
              <a:pPr/>
              <a:t>28.12.2018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61EF9-8CD7-428E-8016-55C42ED3A4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99FA9-7FC4-45DC-9B40-D0DD06DE309A}" type="datetimeFigureOut">
              <a:rPr lang="ru-RU" smtClean="0"/>
              <a:pPr/>
              <a:t>28.12.2018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61EF9-8CD7-428E-8016-55C42ED3A4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99FA9-7FC4-45DC-9B40-D0DD06DE309A}" type="datetimeFigureOut">
              <a:rPr lang="ru-RU" smtClean="0"/>
              <a:pPr/>
              <a:t>28.12.2018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61EF9-8CD7-428E-8016-55C42ED3A4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99FA9-7FC4-45DC-9B40-D0DD06DE309A}" type="datetimeFigureOut">
              <a:rPr lang="ru-RU" smtClean="0"/>
              <a:pPr/>
              <a:t>28.12.2018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61EF9-8CD7-428E-8016-55C42ED3A4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99FA9-7FC4-45DC-9B40-D0DD06DE309A}" type="datetimeFigureOut">
              <a:rPr lang="ru-RU" smtClean="0"/>
              <a:pPr/>
              <a:t>28.12.2018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61EF9-8CD7-428E-8016-55C42ED3A4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99FA9-7FC4-45DC-9B40-D0DD06DE309A}" type="datetimeFigureOut">
              <a:rPr lang="ru-RU" smtClean="0"/>
              <a:pPr/>
              <a:t>28.12.2018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61EF9-8CD7-428E-8016-55C42ED3A4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699FA9-7FC4-45DC-9B40-D0DD06DE309A}" type="datetimeFigureOut">
              <a:rPr lang="ru-RU" smtClean="0"/>
              <a:pPr/>
              <a:t>28.12.2018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061EF9-8CD7-428E-8016-55C42ED3A4B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slideLayout" Target="../slideLayouts/slideLayout7.xml"/><Relationship Id="rId1" Type="http://schemas.openxmlformats.org/officeDocument/2006/relationships/audio" Target="file:///D:\&#1052;&#1040;&#1052;&#1059;&#1057;&#1048;&#1050;\&#1052;&#1072;&#1084;&#1080;&#1085;&#1099;%20&#1087;&#1088;&#1077;&#1079;&#1077;&#1085;&#1090;&#1072;&#1094;&#1080;&#1080;\&#1043;&#1088;&#1072;&#1084;&#1086;&#1090;&#1072;\&#1047;&#1074;&#1091;&#1082;%20&#1052;\19.mp3" TargetMode="Externa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D:\&#1052;&#1040;&#1052;&#1059;&#1057;&#1048;&#1050;\&#1052;&#1072;&#1084;&#1080;&#1085;&#1099;%20&#1087;&#1088;&#1077;&#1079;&#1077;&#1085;&#1090;&#1072;&#1094;&#1080;&#1080;\&#1043;&#1088;&#1072;&#1084;&#1086;&#1090;&#1072;\&#1047;&#1074;&#1091;&#1082;%20&#1052;\20.mp3" TargetMode="Externa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slideLayout" Target="../slideLayouts/slideLayout7.xml"/><Relationship Id="rId1" Type="http://schemas.openxmlformats.org/officeDocument/2006/relationships/audio" Target="file:///D:\&#1052;&#1040;&#1052;&#1059;&#1057;&#1048;&#1050;\&#1052;&#1072;&#1084;&#1080;&#1085;&#1099;%20&#1087;&#1088;&#1077;&#1079;&#1077;&#1085;&#1090;&#1072;&#1094;&#1080;&#1080;\&#1043;&#1088;&#1072;&#1084;&#1086;&#1090;&#1072;\&#1047;&#1074;&#1091;&#1082;%20&#1052;\20.mp3" TargetMode="Externa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3000" r="-1000" b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500042"/>
            <a:ext cx="7772400" cy="1470025"/>
          </a:xfrm>
        </p:spPr>
        <p:txBody>
          <a:bodyPr>
            <a:normAutofit/>
          </a:bodyPr>
          <a:lstStyle/>
          <a:p>
            <a:r>
              <a:rPr lang="ru-RU" sz="7200" b="1" i="1" dirty="0" smtClean="0">
                <a:solidFill>
                  <a:srgbClr val="FF0066"/>
                </a:solidFill>
              </a:rPr>
              <a:t>ЗВУК</a:t>
            </a:r>
            <a:endParaRPr lang="ru-RU" sz="7200" b="1" i="1" dirty="0">
              <a:solidFill>
                <a:srgbClr val="FF0066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000232" y="3643314"/>
            <a:ext cx="5214974" cy="1700218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D:\Каталог картинок\И\blcypres п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285728"/>
            <a:ext cx="6000792" cy="60007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D:\Каталог картинок\И\CHLD213 п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214290"/>
            <a:ext cx="5357850" cy="5500726"/>
          </a:xfrm>
          <a:prstGeom prst="rect">
            <a:avLst/>
          </a:prstGeom>
          <a:noFill/>
        </p:spPr>
      </p:pic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428860" y="6000768"/>
          <a:ext cx="3643338" cy="5800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4446"/>
                <a:gridCol w="1214446"/>
                <a:gridCol w="1214446"/>
              </a:tblGrid>
              <a:tr h="58007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D:\Каталог картинок\И\HH14853 П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-642966"/>
            <a:ext cx="6786610" cy="6072230"/>
          </a:xfrm>
          <a:prstGeom prst="rect">
            <a:avLst/>
          </a:prstGeom>
          <a:noFill/>
        </p:spPr>
      </p:pic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5000628" y="5929330"/>
          <a:ext cx="3643338" cy="5800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4446"/>
                <a:gridCol w="1214446"/>
                <a:gridCol w="1214446"/>
              </a:tblGrid>
              <a:tr h="58007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D:\Каталог картинок\И\FAN891 п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28794" y="285728"/>
            <a:ext cx="5715040" cy="5786454"/>
          </a:xfrm>
          <a:prstGeom prst="rect">
            <a:avLst/>
          </a:prstGeom>
          <a:noFill/>
        </p:spPr>
      </p:pic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571736" y="5857892"/>
          <a:ext cx="3643338" cy="5800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4446"/>
                <a:gridCol w="1214446"/>
                <a:gridCol w="1214446"/>
              </a:tblGrid>
              <a:tr h="58007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D:\Каталог картинок\В\3-1024 п.gif"/>
          <p:cNvPicPr>
            <a:picLocks noChangeAspect="1" noChangeArrowheads="1"/>
          </p:cNvPicPr>
          <p:nvPr/>
        </p:nvPicPr>
        <p:blipFill>
          <a:blip r:embed="rId2"/>
          <a:srcRect l="16846" t="7813" r="26024"/>
          <a:stretch>
            <a:fillRect/>
          </a:stretch>
        </p:blipFill>
        <p:spPr bwMode="auto">
          <a:xfrm>
            <a:off x="0" y="928670"/>
            <a:ext cx="4368018" cy="5286412"/>
          </a:xfrm>
          <a:prstGeom prst="rect">
            <a:avLst/>
          </a:prstGeom>
          <a:noFill/>
        </p:spPr>
      </p:pic>
      <p:pic>
        <p:nvPicPr>
          <p:cNvPr id="2052" name="Picture 4" descr="D:\Каталог картинок\И\6869c3997797 п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29058" y="857232"/>
            <a:ext cx="4947063" cy="53578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7" dur="3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D:\Каталог картинок\И\0_8393_59c83269_XL п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8663" y="78011"/>
            <a:ext cx="7357352" cy="5817947"/>
          </a:xfrm>
          <a:prstGeom prst="rect">
            <a:avLst/>
          </a:prstGeom>
          <a:noFill/>
        </p:spPr>
      </p:pic>
      <p:pic>
        <p:nvPicPr>
          <p:cNvPr id="4" name="19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8839200" y="-304800"/>
            <a:ext cx="304800" cy="304800"/>
          </a:xfrm>
          <a:prstGeom prst="rect">
            <a:avLst/>
          </a:prstGeom>
        </p:spPr>
      </p:pic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571736" y="5857892"/>
          <a:ext cx="3643338" cy="5800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4446"/>
                <a:gridCol w="1214446"/>
                <a:gridCol w="1214446"/>
              </a:tblGrid>
              <a:tr h="58007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19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Каталог картинок\И\834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7620000" cy="5715000"/>
          </a:xfrm>
          <a:prstGeom prst="rect">
            <a:avLst/>
          </a:prstGeom>
          <a:noFill/>
        </p:spPr>
      </p:pic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571736" y="5929330"/>
          <a:ext cx="3643338" cy="5800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4446"/>
                <a:gridCol w="1214446"/>
                <a:gridCol w="1214446"/>
              </a:tblGrid>
              <a:tr h="58007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D:\Каталог картинок\И\f-208010-1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52675" y="95250"/>
            <a:ext cx="4438650" cy="6667500"/>
          </a:xfrm>
          <a:prstGeom prst="rect">
            <a:avLst/>
          </a:prstGeom>
          <a:noFill/>
        </p:spPr>
      </p:pic>
      <p:pic>
        <p:nvPicPr>
          <p:cNvPr id="4" name="20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8643966" y="-3048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899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D:\Каталог картинок\И\slide0021_image023 п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25" y="1428750"/>
            <a:ext cx="6000750" cy="4000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D:\Каталог картинок\И\TURKEYT G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42" y="1285860"/>
            <a:ext cx="4929222" cy="49292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D:\Каталог картинок\И\п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728" y="285728"/>
            <a:ext cx="6143668" cy="6143668"/>
          </a:xfrm>
          <a:prstGeom prst="rect">
            <a:avLst/>
          </a:prstGeom>
          <a:noFill/>
        </p:spPr>
      </p:pic>
      <p:pic>
        <p:nvPicPr>
          <p:cNvPr id="4" name="20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8643966" y="-304800"/>
            <a:ext cx="304800" cy="304800"/>
          </a:xfrm>
          <a:prstGeom prst="rect">
            <a:avLst/>
          </a:prstGeom>
        </p:spPr>
      </p:pic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3428992" y="5500702"/>
          <a:ext cx="3643338" cy="5800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4446"/>
                <a:gridCol w="1214446"/>
                <a:gridCol w="1214446"/>
              </a:tblGrid>
              <a:tr h="58007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899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D:\Каталог картинок\И\TOYS3 п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5918" y="714356"/>
            <a:ext cx="5072098" cy="5072098"/>
          </a:xfrm>
          <a:prstGeom prst="rect">
            <a:avLst/>
          </a:prstGeom>
          <a:noFill/>
        </p:spPr>
      </p:pic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643174" y="5929330"/>
          <a:ext cx="3643338" cy="5800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4446"/>
                <a:gridCol w="1214446"/>
                <a:gridCol w="1214446"/>
              </a:tblGrid>
              <a:tr h="58007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211</TotalTime>
  <Words>1</Words>
  <Application>Microsoft Office PowerPoint</Application>
  <PresentationFormat>Экран (4:3)</PresentationFormat>
  <Paragraphs>1</Paragraphs>
  <Slides>13</Slides>
  <Notes>0</Notes>
  <HiddenSlides>0</HiddenSlides>
  <MMClips>3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ЗВУК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Company>Wg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FoM</dc:creator>
  <cp:lastModifiedBy>я</cp:lastModifiedBy>
  <cp:revision>30</cp:revision>
  <dcterms:created xsi:type="dcterms:W3CDTF">2009-04-08T17:22:12Z</dcterms:created>
  <dcterms:modified xsi:type="dcterms:W3CDTF">2018-12-28T05:04:52Z</dcterms:modified>
</cp:coreProperties>
</file>