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97" r:id="rId3"/>
    <p:sldId id="298" r:id="rId4"/>
    <p:sldId id="257" r:id="rId5"/>
    <p:sldId id="280" r:id="rId6"/>
    <p:sldId id="258" r:id="rId7"/>
    <p:sldId id="281" r:id="rId8"/>
    <p:sldId id="259" r:id="rId9"/>
    <p:sldId id="282" r:id="rId10"/>
    <p:sldId id="283" r:id="rId11"/>
    <p:sldId id="261" r:id="rId12"/>
    <p:sldId id="265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17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FE2755-9087-4B3F-9433-1D298CB9EBB9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E1379C-F527-4E3F-B813-BFEF42084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5739-53D8-418D-915B-2E8F369AF468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8AE2-6BB0-4C3F-9412-91F1C74BF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5739-53D8-418D-915B-2E8F369AF468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8AE2-6BB0-4C3F-9412-91F1C74BF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5739-53D8-418D-915B-2E8F369AF468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8AE2-6BB0-4C3F-9412-91F1C74BF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5739-53D8-418D-915B-2E8F369AF468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8AE2-6BB0-4C3F-9412-91F1C74BF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5739-53D8-418D-915B-2E8F369AF468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8AE2-6BB0-4C3F-9412-91F1C74BF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5739-53D8-418D-915B-2E8F369AF468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8AE2-6BB0-4C3F-9412-91F1C74BF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5739-53D8-418D-915B-2E8F369AF468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8AE2-6BB0-4C3F-9412-91F1C74BF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5739-53D8-418D-915B-2E8F369AF468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8AE2-6BB0-4C3F-9412-91F1C74BF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5739-53D8-418D-915B-2E8F369AF468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8AE2-6BB0-4C3F-9412-91F1C74BF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5739-53D8-418D-915B-2E8F369AF468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8AE2-6BB0-4C3F-9412-91F1C74BF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5739-53D8-418D-915B-2E8F369AF468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8AE2-6BB0-4C3F-9412-91F1C74BF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E5739-53D8-418D-915B-2E8F369AF468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48AE2-6BB0-4C3F-9412-91F1C74BF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file:///D:\&#1052;&#1040;&#1052;&#1059;&#1057;&#1048;&#1050;\&#1052;&#1072;&#1084;&#1080;&#1085;&#1099;%20&#1087;&#1088;&#1077;&#1079;&#1077;&#1085;&#1090;&#1072;&#1094;&#1080;&#1080;\&#1047;&#1074;&#1091;&#1082;%20&#1052;\16.mp3" TargetMode="External"/><Relationship Id="rId7" Type="http://schemas.openxmlformats.org/officeDocument/2006/relationships/image" Target="../media/image4.png"/><Relationship Id="rId2" Type="http://schemas.openxmlformats.org/officeDocument/2006/relationships/audio" Target="file:///D:\&#1052;&#1040;&#1052;&#1059;&#1057;&#1048;&#1050;\&#1052;&#1072;&#1084;&#1080;&#1085;&#1099;%20&#1087;&#1088;&#1077;&#1079;&#1077;&#1085;&#1090;&#1072;&#1094;&#1080;&#1080;\&#1047;&#1074;&#1091;&#1082;%20&#1052;\15.mp3" TargetMode="External"/><Relationship Id="rId1" Type="http://schemas.openxmlformats.org/officeDocument/2006/relationships/audio" Target="file:///D:\&#1052;&#1040;&#1052;&#1059;&#1057;&#1048;&#1050;\&#1052;&#1072;&#1084;&#1080;&#1085;&#1099;%20&#1087;&#1088;&#1077;&#1079;&#1077;&#1085;&#1090;&#1072;&#1094;&#1080;&#1080;\&#1047;&#1074;&#1091;&#1082;%20&#1052;\14.mp3" TargetMode="Externa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2.xml"/><Relationship Id="rId4" Type="http://schemas.openxmlformats.org/officeDocument/2006/relationships/audio" Target="file:///D:\&#1052;&#1040;&#1052;&#1059;&#1057;&#1048;&#1050;\&#1052;&#1072;&#1084;&#1080;&#1085;&#1099;%20&#1087;&#1088;&#1077;&#1079;&#1077;&#1085;&#1090;&#1072;&#1094;&#1080;&#1080;\&#1047;&#1074;&#1091;&#1082;%20&#1052;\17.mp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2;&#1040;&#1052;&#1059;&#1057;&#1048;&#1050;\&#1052;&#1072;&#1084;&#1080;&#1085;&#1099;%20&#1087;&#1088;&#1077;&#1079;&#1077;&#1085;&#1090;&#1072;&#1094;&#1080;&#1080;\&#1047;&#1074;&#1091;&#1082;%20&#1052;\12.mp3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571744"/>
            <a:ext cx="7772400" cy="1470025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9600" b="1" i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9600" b="1" i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9600" b="1" i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ЗВУК </a:t>
            </a:r>
            <a:r>
              <a:rPr lang="ru-RU" sz="9600" b="1" i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9600" b="1" i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sz="11500" b="1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Каталог картинок\М\BIT020~4 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428604"/>
            <a:ext cx="5929354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Каталог картинок\М\CRAWL003 М.gif"/>
          <p:cNvPicPr>
            <a:picLocks noChangeAspect="1" noChangeArrowheads="1"/>
          </p:cNvPicPr>
          <p:nvPr/>
        </p:nvPicPr>
        <p:blipFill>
          <a:blip r:embed="rId2"/>
          <a:srcRect t="23529" r="-1" b="25490"/>
          <a:stretch>
            <a:fillRect/>
          </a:stretch>
        </p:blipFill>
        <p:spPr bwMode="auto">
          <a:xfrm>
            <a:off x="285720" y="1428736"/>
            <a:ext cx="8550579" cy="43591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Каталог картинок\М\PLNT026 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6286544" cy="6286544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929190" y="5786454"/>
          <a:ext cx="3643338" cy="580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46"/>
                <a:gridCol w="1214446"/>
                <a:gridCol w="1214446"/>
              </a:tblGrid>
              <a:tr h="5800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Каталог картинок\М\gusarbi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5857916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643174" y="428604"/>
            <a:ext cx="3643338" cy="3643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7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1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501090" y="-304800"/>
            <a:ext cx="304800" cy="304800"/>
          </a:xfrm>
          <a:prstGeom prst="rect">
            <a:avLst/>
          </a:prstGeom>
        </p:spPr>
      </p:pic>
      <p:pic>
        <p:nvPicPr>
          <p:cNvPr id="7" name="15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7572396" y="-304800"/>
            <a:ext cx="304800" cy="304800"/>
          </a:xfrm>
          <a:prstGeom prst="rect">
            <a:avLst/>
          </a:prstGeom>
        </p:spPr>
      </p:pic>
      <p:pic>
        <p:nvPicPr>
          <p:cNvPr id="8" name="16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6"/>
          <a:stretch>
            <a:fillRect/>
          </a:stretch>
        </p:blipFill>
        <p:spPr>
          <a:xfrm>
            <a:off x="6643702" y="-304800"/>
            <a:ext cx="304800" cy="304800"/>
          </a:xfrm>
          <a:prstGeom prst="rect">
            <a:avLst/>
          </a:prstGeom>
        </p:spPr>
      </p:pic>
      <p:pic>
        <p:nvPicPr>
          <p:cNvPr id="9" name="17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7"/>
          <a:stretch>
            <a:fillRect/>
          </a:stretch>
        </p:blipFill>
        <p:spPr>
          <a:xfrm>
            <a:off x="5572132" y="-304800"/>
            <a:ext cx="304800" cy="304800"/>
          </a:xfrm>
          <a:prstGeom prst="rect">
            <a:avLst/>
          </a:prstGeom>
        </p:spPr>
      </p:pic>
      <p:pic>
        <p:nvPicPr>
          <p:cNvPr id="11" name="Рисунок 10" descr="http://nashaucheba.ru/docs/33/32060/conv_5/file5_html_mcfa4ff7.pn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85984" y="1214422"/>
            <a:ext cx="4929222" cy="4848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1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305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42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56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 showWhenStopped="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аталог картинок\К\ANIM1503 G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-142900"/>
            <a:ext cx="7072362" cy="7072362"/>
          </a:xfrm>
          <a:prstGeom prst="rect">
            <a:avLst/>
          </a:prstGeom>
          <a:noFill/>
        </p:spPr>
      </p:pic>
      <p:pic>
        <p:nvPicPr>
          <p:cNvPr id="6" name="1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-30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7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Каталог картинок\М\Chld010 п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428604"/>
            <a:ext cx="6072230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Каталог картинок\М\111 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85704"/>
            <a:ext cx="6572296" cy="6572296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928926" y="5643578"/>
          <a:ext cx="3643338" cy="580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46"/>
                <a:gridCol w="1214446"/>
                <a:gridCol w="1214446"/>
              </a:tblGrid>
              <a:tr h="5800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Каталог картинок\М\BLUEFLY 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57166"/>
            <a:ext cx="5214974" cy="5072098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928926" y="5643578"/>
          <a:ext cx="3643338" cy="580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46"/>
                <a:gridCol w="1214446"/>
                <a:gridCol w="1214446"/>
              </a:tblGrid>
              <a:tr h="5800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Каталог картинок\М\PL_WL053 П.gif"/>
          <p:cNvPicPr>
            <a:picLocks noChangeAspect="1" noChangeArrowheads="1"/>
          </p:cNvPicPr>
          <p:nvPr/>
        </p:nvPicPr>
        <p:blipFill>
          <a:blip r:embed="rId2"/>
          <a:srcRect t="29348" r="2174" b="29348"/>
          <a:stretch>
            <a:fillRect/>
          </a:stretch>
        </p:blipFill>
        <p:spPr bwMode="auto">
          <a:xfrm>
            <a:off x="-169195" y="1357298"/>
            <a:ext cx="9305739" cy="392909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928926" y="5643578"/>
          <a:ext cx="3643338" cy="580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46"/>
                <a:gridCol w="1214446"/>
                <a:gridCol w="1214446"/>
              </a:tblGrid>
              <a:tr h="5800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Каталог картинок\М\MCYCL003  1П.gif"/>
          <p:cNvPicPr>
            <a:picLocks noChangeAspect="1" noChangeArrowheads="1"/>
          </p:cNvPicPr>
          <p:nvPr/>
        </p:nvPicPr>
        <p:blipFill>
          <a:blip r:embed="rId2"/>
          <a:srcRect t="20312" b="21876"/>
          <a:stretch>
            <a:fillRect/>
          </a:stretch>
        </p:blipFill>
        <p:spPr bwMode="auto">
          <a:xfrm>
            <a:off x="357158" y="928670"/>
            <a:ext cx="8031948" cy="464347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928926" y="5643578"/>
          <a:ext cx="3643338" cy="580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46"/>
                <a:gridCol w="1214446"/>
                <a:gridCol w="1214446"/>
              </a:tblGrid>
              <a:tr h="5800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Каталог картинок\М\смит2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-285776"/>
            <a:ext cx="5857916" cy="6143644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928926" y="5643578"/>
          <a:ext cx="3643338" cy="580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46"/>
                <a:gridCol w="1214446"/>
                <a:gridCol w="1214446"/>
              </a:tblGrid>
              <a:tr h="5800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0</Words>
  <Application>Microsoft Office PowerPoint</Application>
  <PresentationFormat>Экран (4:3)</PresentationFormat>
  <Paragraphs>1</Paragraphs>
  <Slides>13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ЗВУК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Wg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FoM</dc:creator>
  <cp:lastModifiedBy>я</cp:lastModifiedBy>
  <cp:revision>43</cp:revision>
  <dcterms:created xsi:type="dcterms:W3CDTF">2009-03-29T06:05:01Z</dcterms:created>
  <dcterms:modified xsi:type="dcterms:W3CDTF">2018-12-28T05:05:16Z</dcterms:modified>
</cp:coreProperties>
</file>