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476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7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978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5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2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47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1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4A55E-CED8-48C5-8F76-0CF8CD3DBB2A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F4404-BC27-4985-88D7-38F26F022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75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5152" y="2006221"/>
            <a:ext cx="9362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Слова-признаки.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187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75" y="232012"/>
            <a:ext cx="8117930" cy="601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08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54" y="348586"/>
            <a:ext cx="6232479" cy="623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674" y="-1521725"/>
            <a:ext cx="8379725" cy="83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1652"/>
            <a:ext cx="12192000" cy="6929652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" name="Овал 1"/>
          <p:cNvSpPr/>
          <p:nvPr/>
        </p:nvSpPr>
        <p:spPr>
          <a:xfrm>
            <a:off x="1055425" y="979225"/>
            <a:ext cx="955343" cy="85980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55425" y="2460006"/>
            <a:ext cx="955343" cy="85980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55425" y="3940787"/>
            <a:ext cx="955343" cy="8598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56345" y="979225"/>
            <a:ext cx="9785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было интересно и понятно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2156344" y="2285178"/>
            <a:ext cx="9785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совсем понятно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56344" y="3940787"/>
            <a:ext cx="98809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было не понятно и не интересно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80191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466" y="8920"/>
            <a:ext cx="9239534" cy="692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6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857" y="-688292"/>
            <a:ext cx="7969411" cy="861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7" y="745712"/>
            <a:ext cx="4363059" cy="4220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983" y="745712"/>
            <a:ext cx="4136496" cy="415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6" y="-1583140"/>
            <a:ext cx="12083127" cy="966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8741" y="1569492"/>
            <a:ext cx="11122925" cy="2834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этого зверя шерсть…, мордочка…. Он… и ….</a:t>
            </a:r>
            <a:endParaRPr lang="ru-RU" sz="8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76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0625" y="750628"/>
            <a:ext cx="117507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этого зверя шерсть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рыжая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мордочка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узкая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Он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хитрый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ловкий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7860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38" y="255543"/>
            <a:ext cx="5818300" cy="641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6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8656" y="0"/>
            <a:ext cx="1105468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Летом у него шерсть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серая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зимой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белая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Уши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длинные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хвост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короткий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Он </a:t>
            </a:r>
            <a:r>
              <a:rPr lang="ru-RU" sz="8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пугливый</a:t>
            </a:r>
            <a:r>
              <a:rPr lang="ru-RU" sz="8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8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60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перцух</dc:creator>
  <cp:lastModifiedBy>виктор перцух</cp:lastModifiedBy>
  <cp:revision>7</cp:revision>
  <dcterms:created xsi:type="dcterms:W3CDTF">2017-02-27T13:22:25Z</dcterms:created>
  <dcterms:modified xsi:type="dcterms:W3CDTF">2017-02-28T13:16:19Z</dcterms:modified>
</cp:coreProperties>
</file>