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79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82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7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8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5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92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725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43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90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26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2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42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048C6-C206-48AB-8AA8-082A5E3280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E661-C403-49D1-8CED-4B83B0E00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52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B146403-F3D6-484B-B2ED-97F9565D037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doklad-referat.ru/public/page_images/2277/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988" y="307731"/>
            <a:ext cx="3348020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m0-tub-ru.yandex.net/i?id=08e8219fe587819da141d96a1bfe3441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687" y="307731"/>
            <a:ext cx="4142629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000">
                <a:solidFill>
                  <a:schemeClr val="bg1"/>
                </a:solidFill>
              </a:rPr>
              <a:t>Торжество королевской власти (XV век)</a:t>
            </a:r>
          </a:p>
        </p:txBody>
      </p:sp>
    </p:spTree>
    <p:extLst>
      <p:ext uri="{BB962C8B-B14F-4D97-AF65-F5344CB8AC3E}">
        <p14:creationId xmlns:p14="http://schemas.microsoft.com/office/powerpoint/2010/main" val="16122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82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ttps://otvet.imgsmail.ru/download/875a8375f91de049494d6073098e8a2f_59cf488eeec34139ed1be8ecd3ed5ad9.jpg">
            <a:extLst>
              <a:ext uri="{FF2B5EF4-FFF2-40B4-BE49-F238E27FC236}">
                <a16:creationId xmlns:a16="http://schemas.microsoft.com/office/drawing/2014/main" id="{17FE9C8C-F5C6-4142-8198-9942D7CCC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6" y="643467"/>
            <a:ext cx="74280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51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F7A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ttps://ds03.infourok.ru/uploads/ex/0fb8/00052c4f-f8dadbf4/img15.jpg">
            <a:extLst>
              <a:ext uri="{FF2B5EF4-FFF2-40B4-BE49-F238E27FC236}">
                <a16:creationId xmlns:a16="http://schemas.microsoft.com/office/drawing/2014/main" id="{B9A14E4D-D1EE-4C53-A67E-E5BA9C269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6" y="643467"/>
            <a:ext cx="74280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24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doklad-referat.ru/public/page_images/2277/27.jpg">
            <a:extLst>
              <a:ext uri="{FF2B5EF4-FFF2-40B4-BE49-F238E27FC236}">
                <a16:creationId xmlns:a16="http://schemas.microsoft.com/office/drawing/2014/main" id="{67197EF7-6F45-4AB4-92D1-87C59B185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011" y="492573"/>
            <a:ext cx="4925166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37CFCE-ED7F-45E5-96EA-E047F08AF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Объединение Испании в XV веке</a:t>
            </a:r>
          </a:p>
        </p:txBody>
      </p:sp>
    </p:spTree>
    <p:extLst>
      <p:ext uri="{BB962C8B-B14F-4D97-AF65-F5344CB8AC3E}">
        <p14:creationId xmlns:p14="http://schemas.microsoft.com/office/powerpoint/2010/main" val="282972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95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www.runivers.org/images/spec_project/polit_ist_ils_mira/ar_hal_8_9.jpg">
            <a:extLst>
              <a:ext uri="{FF2B5EF4-FFF2-40B4-BE49-F238E27FC236}">
                <a16:creationId xmlns:a16="http://schemas.microsoft.com/office/drawing/2014/main" id="{042F4B82-BD8F-4DE5-9AE4-20D7DA990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570" y="643467"/>
            <a:ext cx="8044860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16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xn--24-dlctfa3bh4a.xn--p1ai/wp-content/uploads/2017/09/%D0%A0%D0%95%D0%9A%D0%9E%D0%9D%D0%9A%D0%98%D0%A1%D0%A2%D0%90.jpg">
            <a:extLst>
              <a:ext uri="{FF2B5EF4-FFF2-40B4-BE49-F238E27FC236}">
                <a16:creationId xmlns:a16="http://schemas.microsoft.com/office/drawing/2014/main" id="{2FC13469-680C-4D25-B88B-702D1DB93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97" y="1675227"/>
            <a:ext cx="9552606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282D3-E398-42F8-99EE-4CA6A9F3F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2500">
                <a:solidFill>
                  <a:schemeClr val="bg1"/>
                </a:solidFill>
              </a:rPr>
              <a:t>Реконкиста – это освободительная борьба испанцев против мавров (арабов).</a:t>
            </a:r>
          </a:p>
        </p:txBody>
      </p:sp>
    </p:spTree>
    <p:extLst>
      <p:ext uri="{BB962C8B-B14F-4D97-AF65-F5344CB8AC3E}">
        <p14:creationId xmlns:p14="http://schemas.microsoft.com/office/powerpoint/2010/main" val="30062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93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bigslide.ru/images/29/28167/960/img8.jpg">
            <a:extLst>
              <a:ext uri="{FF2B5EF4-FFF2-40B4-BE49-F238E27FC236}">
                <a16:creationId xmlns:a16="http://schemas.microsoft.com/office/drawing/2014/main" id="{227F072B-125D-4D94-B684-F4A57C860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6" y="643467"/>
            <a:ext cx="74280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4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ediscover.ru/upload/medialibrary/fb0/ferdinand-aragonskiy-i-izabella.jpg">
            <a:extLst>
              <a:ext uri="{FF2B5EF4-FFF2-40B4-BE49-F238E27FC236}">
                <a16:creationId xmlns:a16="http://schemas.microsoft.com/office/drawing/2014/main" id="{30E2849A-708C-4678-A38C-E560B0BE59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8" b="17125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5FE860FF-6214-458C-B8B6-840D3D4BD8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079A69E-2DBC-4FA4-8495-9B37C56A910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F80B1E9-A8C1-4802-BFFD-7FC81CD211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9CA2D-5F54-460D-9F38-80596C7D3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bg1"/>
                </a:solidFill>
              </a:rPr>
              <a:t>Фернандо и Изабелла</a:t>
            </a:r>
          </a:p>
        </p:txBody>
      </p:sp>
    </p:spTree>
    <p:extLst>
      <p:ext uri="{BB962C8B-B14F-4D97-AF65-F5344CB8AC3E}">
        <p14:creationId xmlns:p14="http://schemas.microsoft.com/office/powerpoint/2010/main" val="68115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8AA5BC-4F7A-4226-8F99-6D824B226A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5445C6-DD42-4979-86FF-03730E8C6D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000665-DFC7-417E-8FD7-516A0F15C97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E348D8-35B3-4C05-84AA-734F74E64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Стр</a:t>
            </a:r>
            <a:r>
              <a:rPr lang="en-US" sz="5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71. </a:t>
            </a:r>
            <a:r>
              <a:rPr lang="en-US" sz="5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Выпишите</a:t>
            </a:r>
            <a:r>
              <a:rPr lang="en-US" sz="5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определение</a:t>
            </a:r>
            <a:r>
              <a:rPr lang="en-US" sz="5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80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понятия</a:t>
            </a:r>
            <a:r>
              <a:rPr lang="en-US" sz="5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5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«</a:t>
            </a:r>
            <a:r>
              <a:rPr lang="en-US" sz="580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династическая</a:t>
            </a:r>
            <a:r>
              <a:rPr lang="en-US" sz="5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уния</a:t>
            </a:r>
            <a:r>
              <a:rPr lang="en-US" sz="5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1933886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igslide.ru/images/29/28167/960/img8.jpg">
            <a:extLst>
              <a:ext uri="{FF2B5EF4-FFF2-40B4-BE49-F238E27FC236}">
                <a16:creationId xmlns:a16="http://schemas.microsoft.com/office/drawing/2014/main" id="{227F072B-125D-4D94-B684-F4A57C860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6" y="643467"/>
            <a:ext cx="74280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05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mk-tk.ru/upload/iblock/fbd/fbd8d5db898ce2a8d7de9c9f34b34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316" y="492573"/>
            <a:ext cx="4116557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Объединение</a:t>
            </a:r>
            <a:r>
              <a:rPr lang="en-US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Франции</a:t>
            </a:r>
            <a:r>
              <a:rPr lang="en-US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XV </a:t>
            </a:r>
            <a:r>
              <a:rPr lang="en-US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век</a:t>
            </a:r>
            <a:r>
              <a:rPr lang="ru-RU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е</a:t>
            </a:r>
            <a:endParaRPr lang="en-US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1276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01.ru/files/users/images/05/a8/05a8b12c5257ae94dd528b9869986dba.jpg">
            <a:extLst>
              <a:ext uri="{FF2B5EF4-FFF2-40B4-BE49-F238E27FC236}">
                <a16:creationId xmlns:a16="http://schemas.microsoft.com/office/drawing/2014/main" id="{D7647F73-3FEA-4CC2-AAA3-1570741E9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640" y="492573"/>
            <a:ext cx="5233908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271A9-5F63-4F49-A3EC-3D43FFC20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Людовик</a:t>
            </a: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XI </a:t>
            </a:r>
            <a:r>
              <a:rPr lang="en-US" sz="48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Валуа</a:t>
            </a: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(1461-1483)</a:t>
            </a:r>
          </a:p>
        </p:txBody>
      </p:sp>
    </p:spTree>
    <p:extLst>
      <p:ext uri="{BB962C8B-B14F-4D97-AF65-F5344CB8AC3E}">
        <p14:creationId xmlns:p14="http://schemas.microsoft.com/office/powerpoint/2010/main" val="270411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eval.ucoz.net/_ph/23/555426185.jpg">
            <a:extLst>
              <a:ext uri="{FF2B5EF4-FFF2-40B4-BE49-F238E27FC236}">
                <a16:creationId xmlns:a16="http://schemas.microsoft.com/office/drawing/2014/main" id="{31B8D563-6BB9-4CF3-8383-DB248D241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581" y="492573"/>
            <a:ext cx="3896027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BD429-BFB1-4C05-955D-6EF27D9B0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Герцог Бургундии Карл Смелый</a:t>
            </a:r>
          </a:p>
        </p:txBody>
      </p:sp>
    </p:spTree>
    <p:extLst>
      <p:ext uri="{BB962C8B-B14F-4D97-AF65-F5344CB8AC3E}">
        <p14:creationId xmlns:p14="http://schemas.microsoft.com/office/powerpoint/2010/main" val="411197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s://upload.wikimedia.org/wikipedia/commons/thumb/b/b7/Luzerner_Schilling_Battle_of_Grandson.jpg/1200px-Luzerner_Schilling_Battle_of_Grandson.jpg">
            <a:extLst>
              <a:ext uri="{FF2B5EF4-FFF2-40B4-BE49-F238E27FC236}">
                <a16:creationId xmlns:a16="http://schemas.microsoft.com/office/drawing/2014/main" id="{3A55BDBB-6751-4D0A-ADF5-81FD44E8D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091141"/>
            <a:ext cx="7188199" cy="467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F900A-0941-4B26-9B34-9F523D525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ru-RU" sz="2600">
                <a:solidFill>
                  <a:schemeClr val="bg1"/>
                </a:solidFill>
              </a:rPr>
              <a:t>1477 г. – битва при Нанси</a:t>
            </a:r>
          </a:p>
        </p:txBody>
      </p:sp>
    </p:spTree>
    <p:extLst>
      <p:ext uri="{BB962C8B-B14F-4D97-AF65-F5344CB8AC3E}">
        <p14:creationId xmlns:p14="http://schemas.microsoft.com/office/powerpoint/2010/main" val="17277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doklad-referat.ru/public/page_images/2277/27.jpg">
            <a:extLst>
              <a:ext uri="{FF2B5EF4-FFF2-40B4-BE49-F238E27FC236}">
                <a16:creationId xmlns:a16="http://schemas.microsoft.com/office/drawing/2014/main" id="{16915F99-31C3-4301-83B5-5D6D53E1FF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67" b="25624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7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se-zdes.ua/media/k2/items/cache/6db2bcfc21033e7e2bf1f556354b22bd_XL.jpg">
            <a:extLst>
              <a:ext uri="{FF2B5EF4-FFF2-40B4-BE49-F238E27FC236}">
                <a16:creationId xmlns:a16="http://schemas.microsoft.com/office/drawing/2014/main" id="{7912FD9A-45C7-4EFC-9AE1-CEF5BD0F5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22" y="901664"/>
            <a:ext cx="6553545" cy="506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FF78C6-2C4D-4533-9CE6-0BF34CE5C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7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Централизация – это подчинение объединенной территории власти монарха. </a:t>
            </a:r>
          </a:p>
        </p:txBody>
      </p:sp>
    </p:spTree>
    <p:extLst>
      <p:ext uri="{BB962C8B-B14F-4D97-AF65-F5344CB8AC3E}">
        <p14:creationId xmlns:p14="http://schemas.microsoft.com/office/powerpoint/2010/main" val="256374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5/451454/slide_20.jpg">
            <a:extLst>
              <a:ext uri="{FF2B5EF4-FFF2-40B4-BE49-F238E27FC236}">
                <a16:creationId xmlns:a16="http://schemas.microsoft.com/office/drawing/2014/main" id="{E0EBED26-B329-42FE-ACFE-1785B46015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0" b="1432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94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mk-tk.ru/upload/iblock/fbd/fbd8d5db898ce2a8d7de9c9f34b34945.jpg">
            <a:extLst>
              <a:ext uri="{FF2B5EF4-FFF2-40B4-BE49-F238E27FC236}">
                <a16:creationId xmlns:a16="http://schemas.microsoft.com/office/drawing/2014/main" id="{76CCF176-21AC-4AEF-A07A-143DDC8A1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316" y="492573"/>
            <a:ext cx="4116557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00A23-E35D-4A1F-A19D-B47D151A4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Объединение Англии в XV веке</a:t>
            </a:r>
          </a:p>
        </p:txBody>
      </p:sp>
    </p:spTree>
    <p:extLst>
      <p:ext uri="{BB962C8B-B14F-4D97-AF65-F5344CB8AC3E}">
        <p14:creationId xmlns:p14="http://schemas.microsoft.com/office/powerpoint/2010/main" val="355206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71</Words>
  <Application>Microsoft Office PowerPoint</Application>
  <PresentationFormat>Широкоэкранный</PresentationFormat>
  <Paragraphs>11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Торжество королевской власти (XV век)</vt:lpstr>
      <vt:lpstr>Объединение Франции в  XV веке</vt:lpstr>
      <vt:lpstr>Людовик XI Валуа (1461-1483)</vt:lpstr>
      <vt:lpstr>Герцог Бургундии Карл Смелый</vt:lpstr>
      <vt:lpstr>1477 г. – битва при Нанси</vt:lpstr>
      <vt:lpstr>Презентация PowerPoint</vt:lpstr>
      <vt:lpstr>Централизация – это подчинение объединенной территории власти монарха. </vt:lpstr>
      <vt:lpstr>Презентация PowerPoint</vt:lpstr>
      <vt:lpstr>Объединение Англии в XV веке</vt:lpstr>
      <vt:lpstr>Презентация PowerPoint</vt:lpstr>
      <vt:lpstr>Презентация PowerPoint</vt:lpstr>
      <vt:lpstr>Объединение Испании в XV веке</vt:lpstr>
      <vt:lpstr>Презентация PowerPoint</vt:lpstr>
      <vt:lpstr>Реконкиста – это освободительная борьба испанцев против мавров (арабов).</vt:lpstr>
      <vt:lpstr>Презентация PowerPoint</vt:lpstr>
      <vt:lpstr>Фернандо и Изабелла</vt:lpstr>
      <vt:lpstr>Стр. 71. Выпишите определение понятия «династическая уния».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Торжество королевской власти (XV век)</dc:title>
  <dc:creator>teacher</dc:creator>
  <cp:lastModifiedBy>User</cp:lastModifiedBy>
  <cp:revision>8</cp:revision>
  <dcterms:created xsi:type="dcterms:W3CDTF">2017-12-06T09:22:03Z</dcterms:created>
  <dcterms:modified xsi:type="dcterms:W3CDTF">2017-12-07T13:51:16Z</dcterms:modified>
</cp:coreProperties>
</file>