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2"/>
    <p:sldId id="297" r:id="rId3"/>
    <p:sldId id="312" r:id="rId4"/>
    <p:sldId id="300" r:id="rId5"/>
    <p:sldId id="309" r:id="rId6"/>
    <p:sldId id="298" r:id="rId7"/>
    <p:sldId id="313" r:id="rId8"/>
    <p:sldId id="299" r:id="rId9"/>
    <p:sldId id="314" r:id="rId10"/>
    <p:sldId id="280" r:id="rId11"/>
    <p:sldId id="318" r:id="rId12"/>
    <p:sldId id="281" r:id="rId13"/>
    <p:sldId id="316" r:id="rId14"/>
    <p:sldId id="287" r:id="rId15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 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9" name="Группа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84" name="Группа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97" name="Группа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 smtClean="0"/>
              <a:t>24.08.2016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9110" y="554865"/>
            <a:ext cx="8264501" cy="1183783"/>
          </a:xfrm>
          <a:noFill/>
        </p:spPr>
        <p:txBody>
          <a:bodyPr rtlCol="0">
            <a:normAutofit fontScale="90000"/>
          </a:bodyPr>
          <a:lstStyle/>
          <a:p>
            <a:pPr rtl="0"/>
            <a:r>
              <a:rPr lang="ru" sz="48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/>
            </a:r>
            <a:br>
              <a:rPr lang="ru" sz="4800" b="1" dirty="0" smtClean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" sz="60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ДОРОГА К ЗДОРОВЬЮ</a:t>
            </a:r>
            <a:endParaRPr lang="ru" sz="6000" b="1" dirty="0">
              <a:solidFill>
                <a:schemeClr val="bg2">
                  <a:lumMod val="2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52276" y="2073500"/>
            <a:ext cx="7286130" cy="3400021"/>
          </a:xfrm>
        </p:spPr>
        <p:txBody>
          <a:bodyPr rtlCol="0">
            <a:normAutofit/>
          </a:bodyPr>
          <a:lstStyle/>
          <a:p>
            <a:pPr rtl="0"/>
            <a:r>
              <a:rPr lang="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АЛЬБОМ «Я и СПОРТ»</a:t>
            </a:r>
          </a:p>
          <a:p>
            <a:pPr rtl="0"/>
            <a:r>
              <a:rPr lang="ru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Алексеева Миши ученика надомного обучения 3 «Б» класса</a:t>
            </a:r>
            <a:r>
              <a:rPr lang="ru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школы №613 Московского района Санкт-Петербурга. </a:t>
            </a:r>
          </a:p>
          <a:p>
            <a:r>
              <a:rPr lang="ru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Анжела Александровна Фидык учитель ГБОУ </a:t>
            </a:r>
            <a:r>
              <a:rPr lang="ru" b="1" dirty="0">
                <a:solidFill>
                  <a:srgbClr val="9A5315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 №613 Московского района Санкт-Петербурга</a:t>
            </a:r>
            <a:endParaRPr lang="ru" b="1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Физкультура на свежем воздухе: ПРИРОДА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5403" y="1524000"/>
            <a:ext cx="3633334" cy="3423405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Миша ползет по трубе!</a:t>
            </a:r>
            <a:endParaRPr lang="ru-RU" sz="2400" b="1" dirty="0">
              <a:solidFill>
                <a:schemeClr val="tx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1"/>
          </p:nvPr>
        </p:nvSpPr>
        <p:spPr>
          <a:xfrm>
            <a:off x="4707207" y="4947404"/>
            <a:ext cx="3068733" cy="109278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очень старается заниматься.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sz="quarter" idx="2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44392" y="1437443"/>
            <a:ext cx="3433424" cy="3509962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8" name="Текст 7"/>
          <p:cNvSpPr>
            <a:spLocks noGrp="1"/>
          </p:cNvSpPr>
          <p:nvPr>
            <p:ph type="body" sz="half" idx="2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не из простых.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Grp="1" noChangeAspect="1"/>
          </p:cNvPicPr>
          <p:nvPr>
            <p:ph type="pic" sz="quarter" idx="18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7187" y="1524000"/>
            <a:ext cx="3348754" cy="3423405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17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104932"/>
            <a:ext cx="10058402" cy="68954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на тему «летние пейзажи» Миша. А.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596" b="1764"/>
          <a:stretch/>
        </p:blipFill>
        <p:spPr>
          <a:xfrm rot="16200000">
            <a:off x="3382604" y="-446223"/>
            <a:ext cx="5134871" cy="8654603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7491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69183" y="257578"/>
            <a:ext cx="2969532" cy="1146219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1600"/>
              </a:spcBef>
            </a:pP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 на ПРИРОДЕ!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8185" y="645432"/>
            <a:ext cx="4487023" cy="5278850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6" name="Текст 5"/>
          <p:cNvSpPr>
            <a:spLocks noGrp="1"/>
          </p:cNvSpPr>
          <p:nvPr>
            <p:ph type="body" sz="half" idx="21"/>
          </p:nvPr>
        </p:nvSpPr>
        <p:spPr>
          <a:xfrm>
            <a:off x="9066214" y="3111458"/>
            <a:ext cx="2286000" cy="2915855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Солнце, воздух и вода!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лучшие друзья,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здоровыми нам быть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Будем с ними мы дружить!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9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39893" y="3219718"/>
            <a:ext cx="3511741" cy="2704564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8" name="Рисунок 7"/>
          <p:cNvPicPr>
            <a:picLocks noGrp="1" noChangeAspect="1"/>
          </p:cNvPicPr>
          <p:nvPr>
            <p:ph type="pic" sz="quarter" idx="18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77180" y="257578"/>
            <a:ext cx="3474453" cy="2853880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1026" name="Picture 2" descr="http://zosh-nomer3.com/_nw/8/56342762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20608" y="1684518"/>
            <a:ext cx="1468192" cy="123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77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0"/>
            <a:ext cx="10058402" cy="7345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Коллаж на тему «Солнце, воздух и вода» Миша А.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057" b="2280"/>
          <a:stretch/>
        </p:blipFill>
        <p:spPr>
          <a:xfrm rot="16200000">
            <a:off x="3528373" y="-347294"/>
            <a:ext cx="5268335" cy="8332631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1834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141668"/>
            <a:ext cx="10058402" cy="13823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ЗАКЛЮЧЕНИЯ.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Красота природы, хорошая экология и спорт одни из составляющих крепкого здоровья!!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Летние картинки радуют глаза!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38653" y="1559780"/>
            <a:ext cx="3198496" cy="3269797"/>
          </a:xfrm>
          <a:ln>
            <a:solidFill>
              <a:schemeClr val="accent2">
                <a:lumMod val="40000"/>
                <a:lumOff val="60000"/>
              </a:schemeClr>
            </a:solidFill>
          </a:ln>
        </p:spPr>
      </p:pic>
      <p:sp>
        <p:nvSpPr>
          <p:cNvPr id="6" name="Текст 5"/>
          <p:cNvSpPr>
            <a:spLocks noGrp="1"/>
          </p:cNvSpPr>
          <p:nvPr>
            <p:ph type="body" sz="half" idx="21"/>
          </p:nvPr>
        </p:nvSpPr>
        <p:spPr>
          <a:xfrm>
            <a:off x="4722813" y="4947405"/>
            <a:ext cx="2743200" cy="914400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корзиночки возьмем за грибами в лес пойдем.. 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1315016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 в городском парке, приятны и полезны в любое время года!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sz="quarter" idx="2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40708" y="1524000"/>
            <a:ext cx="3282906" cy="3356089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12" name="Рисунок 11"/>
          <p:cNvPicPr>
            <a:picLocks noGrp="1" noChangeAspect="1"/>
          </p:cNvPicPr>
          <p:nvPr>
            <p:ph type="pic" sz="quarter" idx="19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39963" y="1559780"/>
            <a:ext cx="3197931" cy="3269796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4265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Миша и его </a:t>
            </a:r>
            <a:r>
              <a:rPr lang="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физкультура </a:t>
            </a:r>
            <a:r>
              <a:rPr lang="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ДОМА. </a:t>
            </a:r>
            <a:br>
              <a:rPr lang="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52422" y="1339402"/>
            <a:ext cx="4704433" cy="3374265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иша занимается на специальном велосипеде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23527" y="1339402"/>
            <a:ext cx="4788361" cy="3477297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6" name="Текст 5"/>
          <p:cNvSpPr>
            <a:spLocks noGrp="1"/>
          </p:cNvSpPr>
          <p:nvPr>
            <p:ph type="body" sz="half" idx="19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называется МОТОМЕД.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128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115910"/>
            <a:ext cx="10058402" cy="6835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Коллаж на тему «Кручу-кручу педали» Миша А.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66"/>
          <a:stretch/>
        </p:blipFill>
        <p:spPr>
          <a:xfrm>
            <a:off x="9381747" y="4007052"/>
            <a:ext cx="2172798" cy="26458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747" y="799450"/>
            <a:ext cx="2172798" cy="29304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971900" y="-192018"/>
            <a:ext cx="5608590" cy="7911363"/>
          </a:xfrm>
          <a:prstGeom prst="rect">
            <a:avLst/>
          </a:prstGeom>
          <a:ln w="12700">
            <a:solidFill>
              <a:schemeClr val="bg2">
                <a:lumMod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5831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Специальная физкультура Миши: ЛФК</a:t>
            </a:r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4401" y="1533396"/>
            <a:ext cx="3348506" cy="3305939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со снарядами</a:t>
            </a:r>
            <a:endParaRPr lang="ru-RU" sz="2400" b="1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36378" y="1533396"/>
            <a:ext cx="3233850" cy="3305939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6" name="Текст 5"/>
          <p:cNvSpPr>
            <a:spLocks noGrp="1"/>
          </p:cNvSpPr>
          <p:nvPr>
            <p:ph type="body" sz="half" idx="21"/>
          </p:nvPr>
        </p:nvSpPr>
        <p:spPr>
          <a:xfrm>
            <a:off x="4707208" y="4947404"/>
            <a:ext cx="2743200" cy="1131423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какие у Миши непростые упражнения!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2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Терпение и старание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3" name="Рисунок 12"/>
          <p:cNvPicPr>
            <a:picLocks noGrp="1" noChangeAspect="1"/>
          </p:cNvPicPr>
          <p:nvPr>
            <p:ph type="pic" sz="quarter" idx="2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68992" y="1476614"/>
            <a:ext cx="3254622" cy="3327174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1496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0"/>
            <a:ext cx="8199171" cy="85032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из готовых форм «Гимнастические снаряды» Миша А.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8599941" y="3404164"/>
            <a:ext cx="3191021" cy="3716652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64383" y="589882"/>
            <a:ext cx="2789394" cy="2908090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456563" y="375055"/>
            <a:ext cx="5561953" cy="6850505"/>
          </a:xfrm>
          <a:prstGeom prst="rect">
            <a:avLst/>
          </a:prstGeom>
          <a:ln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14145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7974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Миша и СПОРТИВНЫЙ ЗАЛ.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Миша учится ходить держа в руках мяч!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1"/>
          </p:nvPr>
        </p:nvSpPr>
        <p:spPr/>
        <p:txBody>
          <a:bodyPr>
            <a:normAutofit lnSpcReduction="10000"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Поднимаемся с опорой, тренируем руки.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22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Такие вот тренажеры для ног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Grp="1" noChangeAspect="1"/>
          </p:cNvPicPr>
          <p:nvPr>
            <p:ph type="pic" sz="quarter" idx="2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09198" y="1284471"/>
            <a:ext cx="3404812" cy="3480712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17" name="Рисунок 16"/>
          <p:cNvPicPr>
            <a:picLocks noGrp="1" noChangeAspect="1"/>
          </p:cNvPicPr>
          <p:nvPr>
            <p:ph type="pic" sz="quarter" idx="19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1218" y="1284470"/>
            <a:ext cx="3404212" cy="3480712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19" name="Рисунок 18"/>
          <p:cNvPicPr>
            <a:picLocks noGrp="1" noChangeAspect="1"/>
          </p:cNvPicPr>
          <p:nvPr>
            <p:ph type="pic" sz="quarter" idx="18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94726" y="1284470"/>
            <a:ext cx="3404811" cy="3480711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87101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636" y="0"/>
            <a:ext cx="11377534" cy="97786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с использованием штампов   «Гимнастические мячи и обручи» Миша А.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68953" y="3721994"/>
            <a:ext cx="2737569" cy="2421228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68953" y="977866"/>
            <a:ext cx="2813187" cy="258922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751779" y="1068641"/>
            <a:ext cx="7735398" cy="5306706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6418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Миша и лошадки: ИППОТЕРАПИЯ</a:t>
            </a:r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Белый конь!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94727" y="1607068"/>
            <a:ext cx="3101847" cy="3170994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6" name="Текст 5"/>
          <p:cNvSpPr>
            <a:spLocks noGrp="1"/>
          </p:cNvSpPr>
          <p:nvPr>
            <p:ph type="body" sz="half" idx="2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Миша хорошо держится в седле!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2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Море взаимной симпатии.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sz="quarter" idx="19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17476" y="1572811"/>
            <a:ext cx="3306138" cy="3205251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15" name="Рисунок 14"/>
          <p:cNvPicPr>
            <a:picLocks noGrp="1" noChangeAspect="1"/>
          </p:cNvPicPr>
          <p:nvPr>
            <p:ph type="pic" sz="quarter" idx="2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5212" y="1596052"/>
            <a:ext cx="3208613" cy="3193882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9553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034" y="1"/>
            <a:ext cx="10595580" cy="6439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Коллаж на тему «Как я катался на лошади» Миша А.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9178278" y="804870"/>
            <a:ext cx="2341035" cy="2944699"/>
          </a:xfrm>
          <a:prstGeom prst="rect">
            <a:avLst/>
          </a:prstGeom>
          <a:ln w="12700">
            <a:solidFill>
              <a:schemeClr val="tx1">
                <a:lumMod val="75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83007" y="3711532"/>
            <a:ext cx="2838138" cy="314646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506033" y="-92260"/>
            <a:ext cx="5599554" cy="7997482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3636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ирода 16 х 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3431377.potx" id="{56A48130-F36A-41C3-8C0C-0EF853C6708B}" vid="{0432F83B-7085-406B-BFE7-677E72A6CADA}"/>
    </a:ext>
  </a:extLst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Презентация, посвященная природе, представленная в альбомной ориентации (широкоэкранный формат)</Template>
  <TotalTime>526</TotalTime>
  <Words>249</Words>
  <Application>Microsoft Office PowerPoint</Application>
  <PresentationFormat>Широкоэкранный</PresentationFormat>
  <Paragraphs>38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Aharoni</vt:lpstr>
      <vt:lpstr>Arial</vt:lpstr>
      <vt:lpstr>Segoe Print</vt:lpstr>
      <vt:lpstr>Times New Roman</vt:lpstr>
      <vt:lpstr>Природа 16 х 9</vt:lpstr>
      <vt:lpstr> ДОРОГА К ЗДОРОВЬЮ</vt:lpstr>
      <vt:lpstr>Миша и его физкультура ДОМА.  </vt:lpstr>
      <vt:lpstr>Коллаж на тему «Кручу-кручу педали» Миша А.</vt:lpstr>
      <vt:lpstr>Специальная физкультура Миши: ЛФК</vt:lpstr>
      <vt:lpstr>Аппликация из готовых форм «Гимнастические снаряды» Миша А.</vt:lpstr>
      <vt:lpstr>Миша и СПОРТИВНЫЙ ЗАЛ.</vt:lpstr>
      <vt:lpstr>Рисунок с использованием штампов   «Гимнастические мячи и обручи» Миша А.</vt:lpstr>
      <vt:lpstr>Миша и лошадки: ИППОТЕРАПИЯ</vt:lpstr>
      <vt:lpstr>Коллаж на тему «Как я катался на лошади» Миша А.</vt:lpstr>
      <vt:lpstr>Физкультура на свежем воздухе: ПРИРОДА</vt:lpstr>
      <vt:lpstr>Рисунок на тему «летние пейзажи» Миша. А.</vt:lpstr>
      <vt:lpstr>Закаливание на ПРИРОДЕ!</vt:lpstr>
      <vt:lpstr>Коллаж на тему «Солнце, воздух и вода» Миша А.</vt:lpstr>
      <vt:lpstr>ВМЕСТО ЗАКЛЮЧЕНИЯ. Красота природы, хорошая экология и спорт одни из составляющих крепкого здоровья!!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Альбом здоровья</dc:title>
  <dc:creator>Анжела</dc:creator>
  <cp:lastModifiedBy>Анжела</cp:lastModifiedBy>
  <cp:revision>69</cp:revision>
  <dcterms:created xsi:type="dcterms:W3CDTF">2017-10-05T16:47:35Z</dcterms:created>
  <dcterms:modified xsi:type="dcterms:W3CDTF">2019-01-11T20:05:10Z</dcterms:modified>
</cp:coreProperties>
</file>