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8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0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3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9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7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66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75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30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52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4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97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3653A-312B-48AE-96E9-F57EAB475113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0DD5-A87E-42BA-93C0-923177DDA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6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ftnet\Desktop\аттестация 2018\blue-sidelight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в словах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загадку»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1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softnet\Desktop\аттестация 2018\b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softnet\Desktop\аттестация 2018\blue-sidelight-backgro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oftnet\Desktop\аттестация 2018\картинки\0005-007-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2" y="648409"/>
            <a:ext cx="220213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softnet\Desktop\аттестация 2018\hello_html_m43ee6d5f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686" y="425769"/>
            <a:ext cx="2122949" cy="211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softnet\Desktop\аттестация 2018\happy-tooth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46282"/>
            <a:ext cx="1519369" cy="201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Users\softnet\Desktop\аттестация 2018\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5" descr="C:\Users\softnet\Desktop\аттестация 2018\7iaLoaj5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43396"/>
            <a:ext cx="2160970" cy="213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C:\Users\softnet\Desktop\аттестация 2018\d0b7d0b0d0bcd0bed0ba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687" y="4119977"/>
            <a:ext cx="1651949" cy="207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C:\Users\softnet\Desktop\аттестация 2018\o7WZRJFb4W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10" y="3628608"/>
            <a:ext cx="222808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softnet\Desktop\аттестация 2018\zvon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66829"/>
            <a:ext cx="1672452" cy="263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4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Автоматизация звука З в словах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З</dc:title>
  <dc:creator>softnet</dc:creator>
  <cp:lastModifiedBy>softnet</cp:lastModifiedBy>
  <cp:revision>6</cp:revision>
  <dcterms:created xsi:type="dcterms:W3CDTF">2018-12-23T19:09:55Z</dcterms:created>
  <dcterms:modified xsi:type="dcterms:W3CDTF">2018-12-24T20:24:44Z</dcterms:modified>
</cp:coreProperties>
</file>