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8" r:id="rId2"/>
    <p:sldId id="257" r:id="rId3"/>
    <p:sldId id="262" r:id="rId4"/>
    <p:sldId id="260" r:id="rId5"/>
    <p:sldId id="263" r:id="rId6"/>
    <p:sldId id="267" r:id="rId7"/>
    <p:sldId id="264" r:id="rId8"/>
    <p:sldId id="265" r:id="rId9"/>
    <p:sldId id="266" r:id="rId10"/>
    <p:sldId id="271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FF00"/>
    <a:srgbClr val="616727"/>
    <a:srgbClr val="F4EE00"/>
    <a:srgbClr val="76269A"/>
    <a:srgbClr val="FFFF00"/>
    <a:srgbClr val="660066"/>
    <a:srgbClr val="41D0DF"/>
    <a:srgbClr val="FF0066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599635-99DC-460D-A6BC-43FE0B35100E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50646-C4E7-44AF-A4E5-AB157D0B11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50646-C4E7-44AF-A4E5-AB157D0B11A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laserguard.ru/images/img_redactor/files/6600192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00430" y="0"/>
            <a:ext cx="5643570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s-media-cache-ak0.pinimg.com/736x/48/d9/41/48d9415c33dd2b4612849ef6d735757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7150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1.liveinternet.ru/images/attach/c/3/128/825/128825333_5230261_kloyn4.pn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86380" y="2214554"/>
            <a:ext cx="3857620" cy="464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1071546"/>
            <a:ext cx="3214710" cy="2786082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7030A0"/>
                </a:solidFill>
                <a:latin typeface="Monotype Corsiva" pitchFamily="66" charset="0"/>
              </a:rPr>
              <a:t>Happy Birthday </a:t>
            </a:r>
            <a:endParaRPr lang="ru-RU" sz="7200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img0.liveinternet.ru/images/attach/c/1/62/801/62801461_f624a827f11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755650" y="2133600"/>
            <a:ext cx="81041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400" b="1">
                <a:solidFill>
                  <a:schemeClr val="tx2"/>
                </a:solidFill>
                <a:latin typeface="Bookman Old Style" pitchFamily="18" charset="0"/>
              </a:rPr>
              <a:t>      </a:t>
            </a:r>
          </a:p>
          <a:p>
            <a:endParaRPr lang="ru-RU" altLang="ru-RU" sz="2800" b="1">
              <a:solidFill>
                <a:schemeClr val="tx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00232" y="1428736"/>
            <a:ext cx="49292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8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</a:p>
          <a:p>
            <a:pPr>
              <a:defRPr/>
            </a:pPr>
            <a:endParaRPr lang="en-US" sz="80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8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8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00232" y="3071810"/>
            <a:ext cx="47149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WB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р.64,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ex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. 7, 8. </a:t>
            </a: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SB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р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. 100 ex. 4 </a:t>
            </a:r>
            <a:endParaRPr kumimoji="0" lang="en-U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ixelbrush.ru/uploads/posts/2012-05/1336143813_denrozhdenie-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85786" y="1214422"/>
            <a:ext cx="350046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alt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WELL  DONE!</a:t>
            </a:r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charset="0"/>
              <a:buNone/>
              <a:defRPr/>
            </a:pPr>
            <a:r>
              <a:rPr lang="en-US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 YOU  FOR </a:t>
            </a:r>
          </a:p>
          <a:p>
            <a:pPr>
              <a:buFont typeface="Arial" charset="0"/>
              <a:buNone/>
              <a:defRPr/>
            </a:pPr>
            <a:r>
              <a:rPr lang="en-US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 JOB!</a:t>
            </a:r>
            <a:endParaRPr lang="ru-RU" sz="4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vatanplus.com/files/resources/mid/56cc1e9d5ce531530d5796c5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404"/>
            <a:ext cx="9144000" cy="8215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57290" y="1643050"/>
            <a:ext cx="5786478" cy="4000528"/>
          </a:xfrm>
        </p:spPr>
        <p:txBody>
          <a:bodyPr>
            <a:normAutofit fontScale="90000"/>
          </a:bodyPr>
          <a:lstStyle/>
          <a:p>
            <a:r>
              <a:rPr lang="en-US" altLang="ru-RU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Birthday   party. </a:t>
            </a:r>
            <a:br>
              <a:rPr lang="en-US" altLang="ru-RU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en-US" altLang="ru-RU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Birthday   treats</a:t>
            </a:r>
            <a:r>
              <a:rPr lang="ru-RU" altLang="ru-RU" sz="6600" b="1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altLang="ru-RU" sz="6600" b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en-US" alt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RUSSIA</a:t>
            </a:r>
            <a:br>
              <a:rPr lang="en-US" alt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en-US" alt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BRITAIN</a:t>
            </a:r>
            <a:br>
              <a:rPr lang="en-US" alt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en-US" alt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CHINA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http://st.depositphotos.com/1178636/1396/v/950/depositphotos_13966522-Birthday-Balloons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643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60" y="571480"/>
            <a:ext cx="4786346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BIRTHDAY</a:t>
            </a:r>
            <a:endParaRPr lang="ru-RU" altLang="ru-RU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480" y="1928802"/>
            <a:ext cx="1905000" cy="523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00232" y="2714620"/>
            <a:ext cx="11833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Gifts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16713" y="757238"/>
            <a:ext cx="17430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751638" y="1484313"/>
            <a:ext cx="15103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FF0000"/>
                </a:solidFill>
              </a:rPr>
              <a:t>Dance</a:t>
            </a:r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962684" y="1978165"/>
            <a:ext cx="1901825" cy="523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sp>
        <p:nvSpPr>
          <p:cNvPr id="6" name="Прямоугольник 5"/>
          <p:cNvSpPr/>
          <p:nvPr/>
        </p:nvSpPr>
        <p:spPr>
          <a:xfrm>
            <a:off x="5113338" y="2933700"/>
            <a:ext cx="14558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Music</a:t>
            </a:r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 cstate="email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286116" y="4071942"/>
            <a:ext cx="2036135" cy="3450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sp>
        <p:nvSpPr>
          <p:cNvPr id="7" name="Прямоугольник 6"/>
          <p:cNvSpPr/>
          <p:nvPr/>
        </p:nvSpPr>
        <p:spPr>
          <a:xfrm>
            <a:off x="3286116" y="4714884"/>
            <a:ext cx="17443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Friends</a:t>
            </a:r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7" cstate="email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28596" y="285728"/>
            <a:ext cx="1901825" cy="523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sp>
        <p:nvSpPr>
          <p:cNvPr id="8" name="Прямоугольник 7"/>
          <p:cNvSpPr/>
          <p:nvPr/>
        </p:nvSpPr>
        <p:spPr>
          <a:xfrm>
            <a:off x="650875" y="1300163"/>
            <a:ext cx="143510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Food</a:t>
            </a:r>
            <a:endParaRPr lang="ru-RU" alt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75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75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fashionblog4fall.info/photo/56b3a55395d0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785918" y="214290"/>
            <a:ext cx="68580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>
                <a:solidFill>
                  <a:srgbClr val="00B0F0"/>
                </a:solidFill>
                <a:latin typeface="Monotype Corsiva" pitchFamily="66" charset="0"/>
              </a:rPr>
              <a:t>IT’S  MY  BIRTHDAY</a:t>
            </a:r>
            <a:endParaRPr lang="ru-RU" sz="6000" b="1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https://im0-tub-ru.yandex.net/i?id=e580685e5d919dd1a4af9cca06964a9a&amp;n=33&amp;h=215&amp;w=21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345105" y="4857760"/>
            <a:ext cx="1948298" cy="2000240"/>
          </a:xfrm>
          <a:prstGeom prst="rect">
            <a:avLst/>
          </a:prstGeom>
          <a:noFill/>
        </p:spPr>
      </p:pic>
      <p:pic>
        <p:nvPicPr>
          <p:cNvPr id="10" name="Рисунок 9" descr="http://previews.123rf.com/images/sararoom/sararoom1301/sararoom130100012/17214039-illustration-of-Cartoon-Chinese-Kids-Stock-Photo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36" y="4786321"/>
            <a:ext cx="2620412" cy="2071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 rot="21030368">
            <a:off x="4231061" y="1113402"/>
            <a:ext cx="4306171" cy="4019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 rot="550187">
            <a:off x="335665" y="1034547"/>
            <a:ext cx="4331080" cy="3898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heliograph.ru/images/434412_vinni-puh-novyi-format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42908" y="0"/>
            <a:ext cx="950125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3108" y="1142985"/>
            <a:ext cx="47148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Bef>
                <a:spcPct val="20000"/>
              </a:spcBef>
              <a:buFont typeface="Arial" charset="0"/>
              <a:buNone/>
            </a:pPr>
            <a:r>
              <a:rPr lang="en-US" altLang="ru-RU" sz="3200" b="1" dirty="0" smtClean="0">
                <a:latin typeface="Calibri" pitchFamily="34" charset="0"/>
              </a:rPr>
              <a:t>           </a:t>
            </a:r>
            <a:r>
              <a:rPr lang="en-US" altLang="ru-RU" sz="3200" b="1" dirty="0" smtClean="0">
                <a:solidFill>
                  <a:srgbClr val="FF0000"/>
                </a:solidFill>
                <a:latin typeface="Calibri" pitchFamily="34" charset="0"/>
              </a:rPr>
              <a:t>Birthday, 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None/>
            </a:pPr>
            <a:r>
              <a:rPr lang="en-US" alt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have a party, </a:t>
            </a:r>
            <a:r>
              <a:rPr lang="en-US" altLang="ru-RU" sz="3200" b="1" dirty="0" smtClean="0">
                <a:solidFill>
                  <a:srgbClr val="00B050"/>
                </a:solidFill>
                <a:latin typeface="Calibri" pitchFamily="34" charset="0"/>
              </a:rPr>
              <a:t>gifts,</a:t>
            </a:r>
            <a:r>
              <a:rPr lang="ru-RU" altLang="ru-RU" sz="3200" b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altLang="ru-RU" sz="3200" b="1" dirty="0" smtClean="0">
                <a:solidFill>
                  <a:schemeClr val="accent6"/>
                </a:solidFill>
                <a:latin typeface="Calibri" pitchFamily="34" charset="0"/>
              </a:rPr>
              <a:t>balloons, </a:t>
            </a:r>
            <a:r>
              <a:rPr lang="en-US" altLang="ru-RU" sz="3200" b="1" dirty="0" smtClean="0">
                <a:solidFill>
                  <a:srgbClr val="0033CC"/>
                </a:solidFill>
                <a:latin typeface="Calibri" pitchFamily="34" charset="0"/>
              </a:rPr>
              <a:t>celebrate, 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None/>
            </a:pPr>
            <a:r>
              <a:rPr lang="en-US" altLang="ru-RU" sz="3200" b="1" dirty="0" smtClean="0">
                <a:latin typeface="Calibri" pitchFamily="34" charset="0"/>
              </a:rPr>
              <a:t>   </a:t>
            </a:r>
            <a:r>
              <a:rPr lang="en-US" altLang="ru-RU" sz="3200" b="1" dirty="0" smtClean="0">
                <a:solidFill>
                  <a:srgbClr val="616727"/>
                </a:solidFill>
                <a:latin typeface="Calibri" pitchFamily="34" charset="0"/>
              </a:rPr>
              <a:t>make a cake, </a:t>
            </a:r>
            <a:r>
              <a:rPr lang="en-US" altLang="ru-RU" sz="3200" b="1" dirty="0" smtClean="0">
                <a:solidFill>
                  <a:srgbClr val="76269A"/>
                </a:solidFill>
                <a:latin typeface="Calibri" pitchFamily="34" charset="0"/>
              </a:rPr>
              <a:t>dance,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altLang="ru-RU" sz="3200" b="1" dirty="0" smtClean="0">
                <a:latin typeface="Calibri" pitchFamily="34" charset="0"/>
              </a:rPr>
              <a:t>     </a:t>
            </a:r>
            <a:r>
              <a:rPr lang="en-US" altLang="ru-RU" sz="3200" b="1" dirty="0" smtClean="0">
                <a:solidFill>
                  <a:srgbClr val="00B0F0"/>
                </a:solidFill>
                <a:latin typeface="Calibri" pitchFamily="34" charset="0"/>
              </a:rPr>
              <a:t>fantastic, </a:t>
            </a:r>
            <a:r>
              <a:rPr lang="en-US" altLang="ru-RU" sz="3200" b="1" dirty="0" smtClean="0">
                <a:solidFill>
                  <a:srgbClr val="FF00FF"/>
                </a:solidFill>
                <a:latin typeface="Calibri" pitchFamily="34" charset="0"/>
              </a:rPr>
              <a:t>decorate,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None/>
            </a:pPr>
            <a:r>
              <a:rPr lang="en-US" altLang="ru-RU" sz="3200" b="1" dirty="0" smtClean="0">
                <a:latin typeface="Calibri" pitchFamily="34" charset="0"/>
              </a:rPr>
              <a:t>       </a:t>
            </a:r>
            <a:r>
              <a:rPr lang="en-US" altLang="ru-RU" sz="3200" b="1" dirty="0" smtClean="0">
                <a:solidFill>
                  <a:srgbClr val="00FF00"/>
                </a:solidFill>
                <a:latin typeface="Calibri" pitchFamily="34" charset="0"/>
              </a:rPr>
              <a:t>table full of food,  </a:t>
            </a:r>
          </a:p>
          <a:p>
            <a:pPr marL="742950" lvl="1" indent="-285750" algn="ctr">
              <a:spcBef>
                <a:spcPct val="20000"/>
              </a:spcBef>
            </a:pPr>
            <a:r>
              <a:rPr lang="en-US" altLang="ru-RU" sz="3200" b="1" dirty="0" smtClean="0">
                <a:latin typeface="Calibri" pitchFamily="34" charset="0"/>
              </a:rPr>
              <a:t>     </a:t>
            </a:r>
            <a:r>
              <a:rPr lang="en-US" altLang="ru-RU" sz="3200" b="1" dirty="0" smtClean="0">
                <a:solidFill>
                  <a:srgbClr val="FF0066"/>
                </a:solidFill>
                <a:latin typeface="Calibri" pitchFamily="34" charset="0"/>
              </a:rPr>
              <a:t>play party games                                                                                 with friends.</a:t>
            </a:r>
            <a:endParaRPr lang="en-US" altLang="ru-RU" sz="3200" b="1" dirty="0">
              <a:solidFill>
                <a:srgbClr val="FF0066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fashionblog4fall.info/photo/56b3a55395d0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500562" y="1071546"/>
            <a:ext cx="4643438" cy="40957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1000108"/>
            <a:ext cx="450059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3200" b="1" dirty="0" smtClean="0">
                <a:solidFill>
                  <a:srgbClr val="0033CC"/>
                </a:solidFill>
              </a:rPr>
              <a:t>I can see</a:t>
            </a:r>
            <a:r>
              <a:rPr lang="ru-RU" sz="3200" b="1" dirty="0" smtClean="0">
                <a:solidFill>
                  <a:srgbClr val="0033CC"/>
                </a:solidFill>
              </a:rPr>
              <a:t/>
            </a:r>
            <a:br>
              <a:rPr lang="ru-RU" sz="3200" b="1" dirty="0" smtClean="0">
                <a:solidFill>
                  <a:srgbClr val="0033CC"/>
                </a:solidFill>
              </a:rPr>
            </a:br>
            <a:r>
              <a:rPr lang="ru-RU" sz="3200" b="1" dirty="0" err="1" smtClean="0">
                <a:solidFill>
                  <a:schemeClr val="bg1"/>
                </a:solidFill>
              </a:rPr>
              <a:t>н</a:t>
            </a:r>
            <a:r>
              <a:rPr lang="en-US" sz="3200" b="1" dirty="0" smtClean="0">
                <a:solidFill>
                  <a:schemeClr val="bg1"/>
                </a:solidFill>
              </a:rPr>
              <a:t>clap</a:t>
            </a:r>
            <a:endParaRPr lang="ru-RU" sz="3200" b="1" dirty="0" smtClean="0">
              <a:solidFill>
                <a:schemeClr val="bg1"/>
              </a:solidFill>
            </a:endParaRPr>
          </a:p>
          <a:p>
            <a:pPr eaLnBrk="0" hangingPunct="0">
              <a:defRPr/>
            </a:pPr>
            <a:r>
              <a:rPr lang="en-US" sz="3200" dirty="0" smtClean="0">
                <a:solidFill>
                  <a:srgbClr val="0033CC"/>
                </a:solidFill>
              </a:rPr>
              <a:t>Clap your hands together</a:t>
            </a:r>
            <a:r>
              <a:rPr lang="ru-RU" sz="3200" dirty="0" smtClean="0">
                <a:solidFill>
                  <a:srgbClr val="0033CC"/>
                </a:solidFill>
              </a:rPr>
              <a:t/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en-US" sz="3200" dirty="0" smtClean="0">
                <a:solidFill>
                  <a:srgbClr val="0033CC"/>
                </a:solidFill>
              </a:rPr>
              <a:t>One, two, three.</a:t>
            </a:r>
            <a:r>
              <a:rPr lang="ru-RU" sz="3200" dirty="0" smtClean="0">
                <a:solidFill>
                  <a:srgbClr val="0033CC"/>
                </a:solidFill>
              </a:rPr>
              <a:t/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en-US" sz="3200" dirty="0" smtClean="0">
                <a:solidFill>
                  <a:srgbClr val="0033CC"/>
                </a:solidFill>
              </a:rPr>
              <a:t>Turn around quickly</a:t>
            </a:r>
            <a:r>
              <a:rPr lang="ru-RU" sz="3200" dirty="0" smtClean="0">
                <a:solidFill>
                  <a:srgbClr val="0033CC"/>
                </a:solidFill>
              </a:rPr>
              <a:t/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en-US" sz="3200" dirty="0" smtClean="0">
                <a:solidFill>
                  <a:srgbClr val="0033CC"/>
                </a:solidFill>
              </a:rPr>
              <a:t>What can you see?</a:t>
            </a:r>
            <a:r>
              <a:rPr lang="ru-RU" sz="3200" dirty="0" smtClean="0">
                <a:solidFill>
                  <a:srgbClr val="0033CC"/>
                </a:solidFill>
              </a:rPr>
              <a:t/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en-US" sz="3200" dirty="0" smtClean="0">
                <a:solidFill>
                  <a:srgbClr val="0033CC"/>
                </a:solidFill>
              </a:rPr>
              <a:t>I can see the window,</a:t>
            </a:r>
            <a:r>
              <a:rPr lang="ru-RU" sz="3200" dirty="0" smtClean="0">
                <a:solidFill>
                  <a:srgbClr val="0033CC"/>
                </a:solidFill>
              </a:rPr>
              <a:t/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en-US" sz="3200" dirty="0" smtClean="0">
                <a:solidFill>
                  <a:srgbClr val="0033CC"/>
                </a:solidFill>
              </a:rPr>
              <a:t>I can see the door,</a:t>
            </a:r>
            <a:r>
              <a:rPr lang="ru-RU" sz="3200" dirty="0" smtClean="0">
                <a:solidFill>
                  <a:srgbClr val="0033CC"/>
                </a:solidFill>
              </a:rPr>
              <a:t/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en-US" sz="3200" dirty="0" smtClean="0">
                <a:solidFill>
                  <a:srgbClr val="0033CC"/>
                </a:solidFill>
              </a:rPr>
              <a:t>I can see the black board,</a:t>
            </a:r>
            <a:r>
              <a:rPr lang="ru-RU" sz="3200" dirty="0" smtClean="0">
                <a:solidFill>
                  <a:srgbClr val="0033CC"/>
                </a:solidFill>
              </a:rPr>
              <a:t/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en-US" sz="3200" dirty="0" smtClean="0">
                <a:solidFill>
                  <a:srgbClr val="0033CC"/>
                </a:solidFill>
              </a:rPr>
              <a:t>I can see the floor.</a:t>
            </a:r>
            <a:endParaRPr lang="ru-RU" sz="3200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ashionblog4fall.info/photo/56b3a55395d0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9298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en-US" sz="4000" i="1" dirty="0" smtClean="0">
                <a:solidFill>
                  <a:srgbClr val="00B050"/>
                </a:solidFill>
              </a:rPr>
              <a:t>check  yourself</a:t>
            </a:r>
            <a:endParaRPr lang="ru-RU" sz="4000" i="1" dirty="0">
              <a:solidFill>
                <a:srgbClr val="00B05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0034" y="1214422"/>
          <a:ext cx="7560840" cy="4907280"/>
        </p:xfrm>
        <a:graphic>
          <a:graphicData uri="http://schemas.openxmlformats.org/drawingml/2006/table">
            <a:tbl>
              <a:tblPr/>
              <a:tblGrid>
                <a:gridCol w="756084"/>
                <a:gridCol w="756084"/>
                <a:gridCol w="756084"/>
                <a:gridCol w="756084"/>
                <a:gridCol w="756084"/>
                <a:gridCol w="756084"/>
                <a:gridCol w="756084"/>
                <a:gridCol w="756084"/>
                <a:gridCol w="756084"/>
                <a:gridCol w="756084"/>
              </a:tblGrid>
              <a:tr h="634352">
                <a:tc>
                  <a:txBody>
                    <a:bodyPr/>
                    <a:lstStyle/>
                    <a:p>
                      <a:pPr marL="4572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g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i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f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t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a</a:t>
                      </a:r>
                      <a:r>
                        <a:rPr lang="ru-RU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o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i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p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i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p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4352">
                <a:tc>
                  <a:txBody>
                    <a:bodyPr/>
                    <a:lstStyle/>
                    <a:p>
                      <a:pPr marL="4572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l</a:t>
                      </a:r>
                      <a:r>
                        <a:rPr lang="ru-RU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l</a:t>
                      </a:r>
                      <a:r>
                        <a:rPr lang="ru-RU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c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a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k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e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k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i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k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i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4352">
                <a:tc>
                  <a:txBody>
                    <a:bodyPr/>
                    <a:lstStyle/>
                    <a:p>
                      <a:pPr marL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p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a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s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t</a:t>
                      </a:r>
                      <a:r>
                        <a:rPr lang="ru-RU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f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o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o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d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o</a:t>
                      </a: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d</a:t>
                      </a: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43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c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h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o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c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o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l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a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t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e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e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43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g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b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i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s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c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u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i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t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s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a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43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i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c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e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c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r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e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a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m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h</a:t>
                      </a:r>
                      <a:r>
                        <a:rPr lang="ru-RU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p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43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a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c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r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i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s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p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s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p</a:t>
                      </a:r>
                      <a:r>
                        <a:rPr lang="ru-RU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m</a:t>
                      </a:r>
                      <a:r>
                        <a:rPr lang="ru-RU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p</a:t>
                      </a:r>
                      <a:r>
                        <a:rPr lang="ru-RU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144084" marR="1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fashionblog4fall.info/photo/56b3a55395d0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214422"/>
          <a:ext cx="6885380" cy="4907280"/>
        </p:xfrm>
        <a:graphic>
          <a:graphicData uri="http://schemas.openxmlformats.org/drawingml/2006/table">
            <a:tbl>
              <a:tblPr/>
              <a:tblGrid>
                <a:gridCol w="688538"/>
                <a:gridCol w="688538"/>
                <a:gridCol w="688538"/>
                <a:gridCol w="688538"/>
                <a:gridCol w="688538"/>
                <a:gridCol w="688538"/>
                <a:gridCol w="688538"/>
                <a:gridCol w="688538"/>
                <a:gridCol w="688538"/>
                <a:gridCol w="688538"/>
              </a:tblGrid>
              <a:tr h="6789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b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i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r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t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h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d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a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y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i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p</a:t>
                      </a:r>
                      <a:r>
                        <a:rPr lang="ru-RU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933">
                <a:tc>
                  <a:txBody>
                    <a:bodyPr/>
                    <a:lstStyle/>
                    <a:p>
                      <a:pPr marL="4572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l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l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p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a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r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t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y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i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k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i</a:t>
                      </a:r>
                      <a:r>
                        <a:rPr lang="ru-RU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9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d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d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e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c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o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r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a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t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e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d</a:t>
                      </a:r>
                      <a:r>
                        <a:rPr lang="ru-RU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9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c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s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a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n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d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w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i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c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h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e</a:t>
                      </a:r>
                      <a:r>
                        <a:rPr lang="ru-RU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9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g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b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a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l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l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o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o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n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s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a</a:t>
                      </a:r>
                      <a:r>
                        <a:rPr lang="ru-RU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9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p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l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a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y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g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a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m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e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s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p</a:t>
                      </a:r>
                      <a:r>
                        <a:rPr lang="ru-RU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9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a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t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r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e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a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t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s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p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m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p</a:t>
                      </a:r>
                      <a:r>
                        <a:rPr lang="ru-RU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714612" y="357166"/>
            <a:ext cx="37147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i="1" dirty="0" smtClean="0">
                <a:solidFill>
                  <a:srgbClr val="00B050"/>
                </a:solidFill>
              </a:rPr>
              <a:t>check  yourself</a:t>
            </a:r>
            <a:endParaRPr lang="ru-RU" sz="4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fashionblog4fall.info/photo/56b3a55395d0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5726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1214422"/>
          <a:ext cx="7056780" cy="4907280"/>
        </p:xfrm>
        <a:graphic>
          <a:graphicData uri="http://schemas.openxmlformats.org/drawingml/2006/table">
            <a:tbl>
              <a:tblPr/>
              <a:tblGrid>
                <a:gridCol w="705678"/>
                <a:gridCol w="705678"/>
                <a:gridCol w="705678"/>
                <a:gridCol w="705678"/>
                <a:gridCol w="705678"/>
                <a:gridCol w="705678"/>
                <a:gridCol w="705678"/>
                <a:gridCol w="705678"/>
                <a:gridCol w="705678"/>
                <a:gridCol w="705678"/>
              </a:tblGrid>
              <a:tr h="689219">
                <a:tc>
                  <a:txBody>
                    <a:bodyPr/>
                    <a:lstStyle/>
                    <a:p>
                      <a:pPr marL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n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o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o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d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l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e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s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p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i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p</a:t>
                      </a:r>
                      <a:r>
                        <a:rPr lang="ru-RU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219">
                <a:tc>
                  <a:txBody>
                    <a:bodyPr/>
                    <a:lstStyle/>
                    <a:p>
                      <a:pPr marL="4572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l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s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o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u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p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e</a:t>
                      </a: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k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i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k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i</a:t>
                      </a:r>
                      <a:r>
                        <a:rPr lang="ru-RU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219">
                <a:tc>
                  <a:txBody>
                    <a:bodyPr/>
                    <a:lstStyle/>
                    <a:p>
                      <a:pPr marL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r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e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d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t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j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o</a:t>
                      </a: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e</a:t>
                      </a: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d</a:t>
                      </a: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o</a:t>
                      </a: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d</a:t>
                      </a:r>
                      <a:r>
                        <a:rPr lang="ru-RU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2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c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h</a:t>
                      </a: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e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g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g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s</a:t>
                      </a: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a</a:t>
                      </a: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t</a:t>
                      </a: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e</a:t>
                      </a: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e</a:t>
                      </a:r>
                      <a:r>
                        <a:rPr lang="ru-RU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2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g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b</a:t>
                      </a: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i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s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c</a:t>
                      </a: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p</a:t>
                      </a: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a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p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e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r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2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i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c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m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o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n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e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y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m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h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p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2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a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e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n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v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e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l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o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p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e</a:t>
                      </a:r>
                      <a:r>
                        <a:rPr lang="ru-RU" sz="4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p</a:t>
                      </a:r>
                      <a:r>
                        <a:rPr lang="ru-RU" sz="4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mic Sans MS"/>
                        </a:rPr>
                        <a:t> </a:t>
                      </a:r>
                      <a:endParaRPr lang="ru-RU" sz="4000" b="1" dirty="0">
                        <a:solidFill>
                          <a:srgbClr val="000000"/>
                        </a:solidFill>
                        <a:latin typeface="Comic Sans MS"/>
                        <a:ea typeface="Times New Roman"/>
                        <a:cs typeface="Comic Sans M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143240" y="357166"/>
            <a:ext cx="43577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i="1" dirty="0" smtClean="0">
                <a:solidFill>
                  <a:srgbClr val="00B050"/>
                </a:solidFill>
              </a:rPr>
              <a:t>check  yourself</a:t>
            </a:r>
            <a:endParaRPr lang="ru-RU" sz="4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300</Words>
  <PresentationFormat>Экран (4:3)</PresentationFormat>
  <Paragraphs>240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Happy Birthday </vt:lpstr>
      <vt:lpstr>Birthday   party.  Birthday   treats RUSSIA BRITAIN CHINA</vt:lpstr>
      <vt:lpstr>BIRTHDAY</vt:lpstr>
      <vt:lpstr>Слайд 4</vt:lpstr>
      <vt:lpstr>Слайд 5</vt:lpstr>
      <vt:lpstr>Слайд 6</vt:lpstr>
      <vt:lpstr>check  yourself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HP_1</dc:creator>
  <cp:lastModifiedBy>HP_1</cp:lastModifiedBy>
  <cp:revision>21</cp:revision>
  <dcterms:modified xsi:type="dcterms:W3CDTF">2019-01-11T06:49:05Z</dcterms:modified>
</cp:coreProperties>
</file>