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Учитель</a:t>
            </a:r>
            <a:r>
              <a:rPr lang="ru-RU" sz="3200" dirty="0"/>
              <a:t>: Блохина Татьяна Анатольевна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2386013"/>
            <a:ext cx="1092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Тема: «Робототехника во внеурочной деятельности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71474" y="363979"/>
            <a:ext cx="11701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Муниципальное бюджетное общеобразовательное учреждение «Гимназия №16»</a:t>
            </a:r>
          </a:p>
        </p:txBody>
      </p:sp>
    </p:spTree>
    <p:extLst>
      <p:ext uri="{BB962C8B-B14F-4D97-AF65-F5344CB8AC3E}">
        <p14:creationId xmlns:p14="http://schemas.microsoft.com/office/powerpoint/2010/main" val="108200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уровень -  учащиеся 8-9 классов.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25" y="1624916"/>
            <a:ext cx="4234822" cy="42348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600" y="1573433"/>
            <a:ext cx="3173122" cy="4337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5425" y="1585174"/>
            <a:ext cx="2440955" cy="432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уровень -  учащиеся 8-9 классов.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908" y="2133600"/>
            <a:ext cx="4757568" cy="2681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944" y="2133600"/>
            <a:ext cx="4751298" cy="268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94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050" y="624110"/>
            <a:ext cx="103012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УУД сформированные в результате внеурочной деятельности по робототехники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529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1.	Определять, различать и называть детали конструктора</a:t>
            </a:r>
          </a:p>
          <a:p>
            <a:pPr marL="0" indent="0">
              <a:buNone/>
            </a:pPr>
            <a:r>
              <a:rPr lang="ru-RU" dirty="0"/>
              <a:t>2.	Конструировать по условиям, заданным преподавателем, по образцу, по схеме</a:t>
            </a:r>
          </a:p>
          <a:p>
            <a:pPr marL="0" indent="0">
              <a:buNone/>
            </a:pPr>
            <a:r>
              <a:rPr lang="ru-RU" dirty="0"/>
              <a:t>3.	Умение излагать мысли в четкой логической последовательности, отстаивать свою точку зрения, анализировать ситуацию и самостоятельно находить ответы на вопросы путем логических рассуждений</a:t>
            </a:r>
          </a:p>
          <a:p>
            <a:pPr marL="0" indent="0">
              <a:buNone/>
            </a:pPr>
            <a:r>
              <a:rPr lang="ru-RU" dirty="0"/>
              <a:t>4.	Определять и формулировать цель деятельности на занятии</a:t>
            </a:r>
          </a:p>
          <a:p>
            <a:pPr marL="0" indent="0">
              <a:buNone/>
            </a:pPr>
            <a:r>
              <a:rPr lang="ru-RU" dirty="0"/>
              <a:t>5.	Умение работать в паре; умение рассказывать о модели, ее составных частей и принципе работы</a:t>
            </a:r>
          </a:p>
          <a:p>
            <a:pPr marL="0" indent="0">
              <a:buNone/>
            </a:pPr>
            <a:r>
              <a:rPr lang="ru-RU" dirty="0"/>
              <a:t>6.	Умение работать над проектом в команде, распределять обязанности (конструирование и программирование)</a:t>
            </a:r>
          </a:p>
          <a:p>
            <a:pPr marL="0" indent="0">
              <a:buNone/>
            </a:pPr>
            <a:r>
              <a:rPr lang="ru-RU" dirty="0"/>
              <a:t>7.	Развитие способностей к решению проблемных ситуаций</a:t>
            </a:r>
          </a:p>
          <a:p>
            <a:pPr marL="0" indent="0">
              <a:buNone/>
            </a:pPr>
            <a:r>
              <a:rPr lang="ru-RU" dirty="0"/>
              <a:t>8.	Умение исследовать проблему, анализировать имеющиеся ресурсы, выдвигать идеи, планировать решения и реализовывать их.</a:t>
            </a:r>
          </a:p>
          <a:p>
            <a:pPr marL="0" indent="0">
              <a:buNone/>
            </a:pPr>
            <a:r>
              <a:rPr lang="ru-RU" dirty="0"/>
              <a:t>9.	Расширение технических и математических словарей ученика.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43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29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  робототехники</a:t>
            </a:r>
          </a:p>
          <a:p>
            <a:r>
              <a:rPr lang="ru-RU" dirty="0"/>
              <a:t>1 уровень -  учащиеся без подготовки 5-6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2 уровень -  учащиеся </a:t>
            </a:r>
            <a:r>
              <a:rPr lang="ru-RU" dirty="0"/>
              <a:t>с базой </a:t>
            </a:r>
            <a:r>
              <a:rPr lang="ru-RU" dirty="0" smtClean="0"/>
              <a:t>знаний 7 класс</a:t>
            </a:r>
          </a:p>
          <a:p>
            <a:r>
              <a:rPr lang="ru-RU" dirty="0"/>
              <a:t>Пример занятия «Парковка в городе</a:t>
            </a:r>
            <a:r>
              <a:rPr lang="ru-RU" dirty="0" smtClean="0"/>
              <a:t>»</a:t>
            </a:r>
          </a:p>
          <a:p>
            <a:r>
              <a:rPr lang="ru-RU" dirty="0"/>
              <a:t>3 </a:t>
            </a:r>
            <a:r>
              <a:rPr lang="ru-RU" dirty="0" smtClean="0"/>
              <a:t>уровень -  </a:t>
            </a:r>
            <a:r>
              <a:rPr lang="ru-RU" dirty="0"/>
              <a:t>учащиеся </a:t>
            </a:r>
            <a:r>
              <a:rPr lang="ru-RU" dirty="0" smtClean="0"/>
              <a:t>8-9 </a:t>
            </a:r>
            <a:r>
              <a:rPr lang="ru-RU" dirty="0"/>
              <a:t>классов.</a:t>
            </a:r>
            <a:endParaRPr lang="ru-RU" dirty="0" smtClean="0"/>
          </a:p>
          <a:p>
            <a:r>
              <a:rPr lang="ru-RU" dirty="0" smtClean="0"/>
              <a:t>УУД сформированные в результате внеурочной деятельности по робототехники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27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 робототехники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9698" y="1414462"/>
            <a:ext cx="7768790" cy="5029200"/>
          </a:xfrm>
        </p:spPr>
      </p:pic>
    </p:spTree>
    <p:extLst>
      <p:ext uri="{BB962C8B-B14F-4D97-AF65-F5344CB8AC3E}">
        <p14:creationId xmlns:p14="http://schemas.microsoft.com/office/powerpoint/2010/main" val="232727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764" y="224060"/>
            <a:ext cx="9947274" cy="1280890"/>
          </a:xfrm>
        </p:spPr>
        <p:txBody>
          <a:bodyPr/>
          <a:lstStyle/>
          <a:p>
            <a:pPr algn="ctr"/>
            <a:r>
              <a:rPr lang="ru-RU" dirty="0"/>
              <a:t>1 уровень -  учащиеся без подготовки 5-6 класс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73610" y="1914323"/>
            <a:ext cx="4847360" cy="44898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29425" y="2316163"/>
            <a:ext cx="491490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2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076" y="195485"/>
            <a:ext cx="10215562" cy="1280890"/>
          </a:xfrm>
        </p:spPr>
        <p:txBody>
          <a:bodyPr/>
          <a:lstStyle/>
          <a:p>
            <a:pPr algn="ctr"/>
            <a:r>
              <a:rPr lang="ru-RU" dirty="0"/>
              <a:t>1 уровень -  учащиеся без подготовки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5-6 </a:t>
            </a:r>
            <a:r>
              <a:rPr lang="ru-RU" dirty="0"/>
              <a:t>класс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069" y="1796520"/>
            <a:ext cx="3528219" cy="470429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5576" y="1796520"/>
            <a:ext cx="3619500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 </a:t>
            </a:r>
            <a:r>
              <a:rPr lang="ru-RU" dirty="0" smtClean="0"/>
              <a:t>уровень -  </a:t>
            </a:r>
            <a:r>
              <a:rPr lang="ru-RU" dirty="0"/>
              <a:t>учащиеся с базой знаний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179" y="1433513"/>
            <a:ext cx="6473296" cy="4854972"/>
          </a:xfrm>
        </p:spPr>
      </p:pic>
    </p:spTree>
    <p:extLst>
      <p:ext uri="{BB962C8B-B14F-4D97-AF65-F5344CB8AC3E}">
        <p14:creationId xmlns:p14="http://schemas.microsoft.com/office/powerpoint/2010/main" val="349999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039" y="239056"/>
            <a:ext cx="4909358" cy="280845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040" y="3392768"/>
            <a:ext cx="4909358" cy="3084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03" y="1264555"/>
            <a:ext cx="6305551" cy="472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6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2 уровень -  учащиеся с базой знаний</a:t>
            </a:r>
            <a:br>
              <a:rPr lang="ru-RU" dirty="0"/>
            </a:br>
            <a:r>
              <a:rPr lang="en-US" dirty="0" err="1"/>
              <a:t>mOway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796" y="2019300"/>
            <a:ext cx="4982116" cy="3777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2650" y="2019300"/>
            <a:ext cx="4499814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5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занятия «Парковка в городе»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462" y="1533525"/>
            <a:ext cx="6522500" cy="4891876"/>
          </a:xfrm>
        </p:spPr>
      </p:pic>
    </p:spTree>
    <p:extLst>
      <p:ext uri="{BB962C8B-B14F-4D97-AF65-F5344CB8AC3E}">
        <p14:creationId xmlns:p14="http://schemas.microsoft.com/office/powerpoint/2010/main" val="314970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</TotalTime>
  <Words>129</Words>
  <Application>Microsoft Office PowerPoint</Application>
  <PresentationFormat>Широкоэкранный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Презентация PowerPoint</vt:lpstr>
      <vt:lpstr>План</vt:lpstr>
      <vt:lpstr>Задачи  робототехники </vt:lpstr>
      <vt:lpstr>1 уровень -  учащиеся без подготовки 5-6 класс</vt:lpstr>
      <vt:lpstr>1 уровень -  учащиеся без подготовки  5-6 класс</vt:lpstr>
      <vt:lpstr>2 уровень -  учащиеся с базой знаний </vt:lpstr>
      <vt:lpstr>Презентация PowerPoint</vt:lpstr>
      <vt:lpstr>2 уровень -  учащиеся с базой знаний mOway </vt:lpstr>
      <vt:lpstr>Пример занятия «Парковка в городе»</vt:lpstr>
      <vt:lpstr>3 уровень -  учащиеся 8-9 классов. </vt:lpstr>
      <vt:lpstr>3 уровень -  учащиеся 8-9 классов. </vt:lpstr>
      <vt:lpstr>УУД сформированные в результате внеурочной деятельности по робототехники </vt:lpstr>
      <vt:lpstr>Благодарю за внимание!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Пользователь Windows</cp:lastModifiedBy>
  <cp:revision>8</cp:revision>
  <dcterms:created xsi:type="dcterms:W3CDTF">2017-10-11T12:23:11Z</dcterms:created>
  <dcterms:modified xsi:type="dcterms:W3CDTF">2019-01-11T19:03:20Z</dcterms:modified>
</cp:coreProperties>
</file>