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64" r:id="rId2"/>
  </p:sldMasterIdLst>
  <p:sldIdLst>
    <p:sldId id="337" r:id="rId3"/>
    <p:sldId id="269" r:id="rId4"/>
    <p:sldId id="283" r:id="rId5"/>
    <p:sldId id="322" r:id="rId6"/>
    <p:sldId id="323" r:id="rId7"/>
    <p:sldId id="277" r:id="rId8"/>
    <p:sldId id="282" r:id="rId9"/>
    <p:sldId id="312" r:id="rId10"/>
    <p:sldId id="287" r:id="rId11"/>
    <p:sldId id="285" r:id="rId12"/>
    <p:sldId id="289" r:id="rId13"/>
    <p:sldId id="293" r:id="rId14"/>
    <p:sldId id="296" r:id="rId15"/>
    <p:sldId id="297" r:id="rId16"/>
    <p:sldId id="325" r:id="rId17"/>
    <p:sldId id="294" r:id="rId18"/>
    <p:sldId id="324" r:id="rId19"/>
    <p:sldId id="303" r:id="rId20"/>
    <p:sldId id="305" r:id="rId21"/>
    <p:sldId id="306" r:id="rId22"/>
    <p:sldId id="310" r:id="rId23"/>
    <p:sldId id="327" r:id="rId24"/>
    <p:sldId id="328" r:id="rId25"/>
    <p:sldId id="329" r:id="rId26"/>
    <p:sldId id="331" r:id="rId27"/>
    <p:sldId id="332" r:id="rId28"/>
    <p:sldId id="333" r:id="rId29"/>
    <p:sldId id="334" r:id="rId30"/>
    <p:sldId id="335" r:id="rId31"/>
    <p:sldId id="307" r:id="rId32"/>
    <p:sldId id="319" r:id="rId33"/>
    <p:sldId id="317" r:id="rId34"/>
    <p:sldId id="318" r:id="rId35"/>
    <p:sldId id="336" r:id="rId36"/>
    <p:sldId id="339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26" autoAdjust="0"/>
    <p:restoredTop sz="94660"/>
  </p:normalViewPr>
  <p:slideViewPr>
    <p:cSldViewPr>
      <p:cViewPr varScale="1">
        <p:scale>
          <a:sx n="110" d="100"/>
          <a:sy n="110" d="100"/>
        </p:scale>
        <p:origin x="13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BEF150-AD85-4365-B581-A6C1D8C6F531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9881E3-3937-4911-863D-068A4D959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C89E8-2FEC-4D75-8A80-B9578EE52D5F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90613-E4E4-41EF-B2ED-296566E69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05533-6067-468B-B0EC-DAFF346FBD96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E1A20-0C3A-4B0E-8126-E1BD38299B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30085-6E85-44E9-B238-253F0A744DE3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8E3A8-0930-4F12-9ED3-BF89ABA510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2878C-C954-4110-8F9F-4E1422CEDB01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CB6B3-86E4-45E4-826B-BFB062F0B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5DE25-9486-48FA-8766-00C7E01B7050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FF467-A24C-442D-93F0-73EF8EB9E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C8DC4-CA0B-4821-A8DA-C4E4B92C2299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401D7-F5EB-4AF0-BE35-C65F066240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03B38-8191-435F-9B7B-94C4B618224C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8B7E6-5B82-4381-B39E-033230C3B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D9993-CBEB-4F00-9D8B-F6971013DEAE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579CA-3163-44FB-8311-36A2242BA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EEF43-0005-4194-A8A0-10E2468ADB6E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BEFBA-937B-4629-A20A-32E04A059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51ABD-D64C-48D5-BE7F-5079D97A7F0E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2B68E-35FC-46B6-9CBE-CC6561884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3A017-5DAF-4B54-9EC5-D4367362F35E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D628A-C7EE-4822-A4A2-1EB3A5E3B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8E842-F24A-48BD-AEAD-2D6E39450F3F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E6F2D-36AB-46D8-AA4C-81131CA0E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15D57-6DB7-404F-B297-E76B85026BBE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1AE8B-6BBE-41B1-870B-80FE79C64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8CB5B-4244-4720-AE13-7C34704B8ECA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88554-05C3-4C98-9FB7-45FE58DCC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51D5FB-6FB6-43F8-B79B-F62F6AF1B50A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30B3A2-5A7F-4E35-BDCD-8DC942FA8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E6DF4-E6C5-4B10-989B-C1667C9EC943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4A6B8-FF8B-44FC-84BD-DD9029311C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0B934-C993-432F-84DD-BF89195AC05D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83C84-BA51-4BEB-A5BD-05F7161D3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5A481-2B39-49CE-BA0D-032159EF8731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CA25D-D02B-4DBA-967A-053EFF1BA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9EFE24-C5C1-4E01-A5E4-66D6ECCFFD71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199714-2005-4E62-9A7F-B97EDAA01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C50CF-BFC7-47B6-B14B-DCA613677CE5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43804-C9F6-459D-B63F-6137D0C02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4EDBA9-7C10-43FA-8BA0-17390874F290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7B04AC-0595-4A33-9FD4-603A41684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67FA0AD-13AC-4E17-AF41-2B878BC0AEDC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9EDEF00-DD4C-4FCA-BC5C-B2C18C39A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06" r:id="rId2"/>
    <p:sldLayoutId id="2147483925" r:id="rId3"/>
    <p:sldLayoutId id="2147483907" r:id="rId4"/>
    <p:sldLayoutId id="2147483908" r:id="rId5"/>
    <p:sldLayoutId id="2147483909" r:id="rId6"/>
    <p:sldLayoutId id="2147483926" r:id="rId7"/>
    <p:sldLayoutId id="2147483910" r:id="rId8"/>
    <p:sldLayoutId id="2147483927" r:id="rId9"/>
    <p:sldLayoutId id="2147483911" r:id="rId10"/>
    <p:sldLayoutId id="21474839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14FC35-7D0C-4CDC-90B9-2C9C9A1CC0D5}" type="datetimeFigureOut">
              <a:rPr lang="en-US"/>
              <a:pPr>
                <a:defRPr/>
              </a:pPr>
              <a:t>1/11/2019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B9A4CA-4311-4116-B57A-CC751C74A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2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Снятие блокады Ленинграда  </a:t>
            </a:r>
          </a:p>
        </p:txBody>
      </p:sp>
      <p:sp>
        <p:nvSpPr>
          <p:cNvPr id="7171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Picture 2" descr="http://nwst.ru/upload/image/promo/27-01-12bloka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052513"/>
            <a:ext cx="8569325" cy="5256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 Фото 30. После бомбёжки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124744"/>
            <a:ext cx="3038475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4" name="Picture 4" descr=" Фото 31. После бомбёжки.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700808"/>
            <a:ext cx="300990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859338" y="549275"/>
            <a:ext cx="31686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После бомбёжки.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russlav.ru/pict/blokada-leningrad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60648"/>
            <a:ext cx="5715000" cy="4276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http://img0.liveinternet.ru/images/attach/c/1/54/425/54425017_1169731902_blockade_frame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01008"/>
            <a:ext cx="3905250" cy="2886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rusmir.lt/uploads/posts/2010-07/1278489963_blokada_240509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80728"/>
            <a:ext cx="5619750" cy="4162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b/3/16/165/16165370_children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3810000" cy="270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rusfan.ru/a/5/6/5/f/c/15aff70cb7.jpg?8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0"/>
            <a:ext cx="2857500" cy="3381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ttp://russlav.ru/pict/blokada-leningrada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780928"/>
            <a:ext cx="571500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 Фото 32. На Ленинград обрушилось свыше 100 тысяч фугасных и зажигательных авиабомб, фашисты выпустили 150 тысяч снарядов. Враги хотели обречь на мучительную смерть как можно больше людей, остав- шихся в живых, взять город голыми руками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0" y="2205038"/>
            <a:ext cx="3810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 descr=" Фото 60. Люди умирали прямо на улицах.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http://900igr.net/datas/istorija/Klassnyj-chas-Blokada/0007-007-Takaja-ona-byla-pajka-blokadnogo-khleb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ctrTitle"/>
          </p:nvPr>
        </p:nvSpPr>
        <p:spPr>
          <a:xfrm>
            <a:off x="827088" y="4365625"/>
            <a:ext cx="7772400" cy="1828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5" name="Picture 2" descr="http://img1.liveinternet.ru/images/attach/b/3/16/13/16013903_blokada_86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thisismylife.ru/wp-content/uploads/2011/05/0_3df8_c061278b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196752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Дневник Тани Савичевой</a:t>
            </a:r>
          </a:p>
        </p:txBody>
      </p:sp>
      <p:pic>
        <p:nvPicPr>
          <p:cNvPr id="25603" name="Picture 4" descr="http://fact.ee/images/stories/f_reportaz/2010/05/14/small/leningrad_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476250"/>
            <a:ext cx="3167063" cy="4724400"/>
          </a:xfrm>
          <a:noFill/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388" y="476250"/>
            <a:ext cx="3286125" cy="5649913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6" name="Picture 2" descr="http://xn--80acgga2aurlbcpcr1i.xn--p1ai/uploads/posts/2011-04/1303117787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2500" y="1484313"/>
            <a:ext cx="5095875" cy="467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russlav.ru/pict/blokada-leningrada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48000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http://russlav.ru/pict/blokada-leningrada-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332656"/>
            <a:ext cx="5715000" cy="4000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345px-Brest-krepos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404813"/>
            <a:ext cx="8496300" cy="511175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547813" y="5661025"/>
            <a:ext cx="554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Брестская крепость стояла целый месяц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topwar.ru/uploads/posts/2011-01/1296110471_11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05250" y="1988840"/>
            <a:ext cx="5238750" cy="4714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http://game.matrixhome.net/upload/blog/858/85814878ff2397b7c5f7c0075f20230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0"/>
            <a:ext cx="37719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 Фото 34. Эта дорога спасла от голода многих ленинградцев. На таких машинах перевозили хлеб по льду озера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0"/>
            <a:ext cx="8820150" cy="70294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ics.livejournal.com/kapitanovalena/pic/00008e2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620688"/>
            <a:ext cx="6768752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4" name="Picture 4" descr="http://college48.ru/museum/images/phocagallery/vov/blokada-leningrada/thumbs/phoca_thumb_l_%20%20%20%20%20%20%20%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80184" y="2852936"/>
            <a:ext cx="5963816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22" name="Picture 2" descr="http://estb.msn.com/i/20/EFE55DC08DC18719F45BBF642CD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8520" y="0"/>
            <a:ext cx="5695950" cy="3695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war1945.ru/uploads/posts/2011-04/1302139119_blokada-leningra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124744"/>
            <a:ext cx="6096000" cy="4829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900igr.net/datas/literatura/Ekimov-1/0010-010-Deti-blokadnogo-Leningra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836613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otvoyna.ru/pic/det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6176" y="4581128"/>
            <a:ext cx="2857500" cy="2095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8313" y="5691188"/>
            <a:ext cx="49672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Дети в блокадном Ленинграде собирают пулемёты |</a:t>
            </a:r>
          </a:p>
        </p:txBody>
      </p:sp>
      <p:pic>
        <p:nvPicPr>
          <p:cNvPr id="1030" name="Picture 6" descr=" Фото 64. В школе .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60648"/>
            <a:ext cx="58674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gorod.tomsk.ru/uploads/56967/1304685882/37015678_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268760"/>
            <a:ext cx="571500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elenabulinina.narod2.ru/images/imagesBlokada/blokada-panamk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" y="-228600"/>
            <a:ext cx="90678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900igr.net/datas/istorija/Blokadnyj-Leningrad/0022-022-Pamjatnik-detjam-blokad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394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oldmos.ru/upload/photos/1/8/c/800_18c307336dea117f66c74feaa08312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404813"/>
            <a:ext cx="7620000" cy="645318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game.matrixhome.net/upload/blog/7a5/7a5560c2b3753ebddf9d5443f59dec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9000" y="188640"/>
            <a:ext cx="571500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418" name="Picture 2" descr=" Фото 19. На берегу Невы.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636912"/>
            <a:ext cx="5715000" cy="3676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http://assets3.lookatme.ru/0349027324/assets/article_image-image/cf/c5/211288/article_image-image-artic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628800"/>
            <a:ext cx="5238750" cy="3448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286000" y="476250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Советские штурмовики над Гатчиной (январь 1944 г....)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shkolazhizni.ru/img/content/i53/53108_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260350"/>
            <a:ext cx="76200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187450" y="6159500"/>
            <a:ext cx="6553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       Памятник "Разорванное кольцо"на западном берегу...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game.matrixhome.net/upload/blog/f86/f86d70ab9e5a4987b3129514d2f872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333375"/>
            <a:ext cx="4124325" cy="5362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6" descr="http://go.mail.ru/imgpreview?key=http%3A//sibiriakov.sobspb.ru/img/novoe/pokl-kr.jpg&amp;mb=imgdb_preview_43&amp;q=90&amp;w=16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3663" y="3500438"/>
            <a:ext cx="1552575" cy="2343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homesovety.ru/templates/News/images/holidays/holidays_img/bloka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260350"/>
            <a:ext cx="8569325" cy="6310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92896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50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 Фото 8. На защиту города поднялись все его жители: 500 тысяч ленинградцев строили оборонительные сооружения, 300 тысяч ушли добровольцам в народное ополчение, на фронт и в партизанские отряды. Женский стрелковый батальон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9000" y="3286125"/>
            <a:ext cx="5715000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 descr="http://c.img22.rian.ru/images/71915/04/7191504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60648"/>
            <a:ext cx="5715000" cy="3238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lenobltrans.ru/spb/spb1941-025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9424" y="881336"/>
            <a:ext cx="5184576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http://e.img22.rian.ru/images/54852/61/5485261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80528" y="0"/>
            <a:ext cx="5715000" cy="3238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4868863"/>
            <a:ext cx="41767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Враги подошли близко к Ленинграду и теперь могли обстреливать из пушек все ленинградские улицы.</a:t>
            </a:r>
          </a:p>
        </p:txBody>
      </p:sp>
      <p:pic>
        <p:nvPicPr>
          <p:cNvPr id="5" name="Picture 4" descr="http://game.matrixhome.net/upload/blog/4f3/4f3a8fef783bee5472c0b1c113b060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25516" y="332656"/>
            <a:ext cx="4618484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4" descr="http://inmovie.info/uploads/posts/2011-03/22qcys0910o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76672"/>
            <a:ext cx="4381500" cy="3286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data/istorija/Blokada-Leningrada.files/0008-011-Posmotri-na-kart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476672"/>
            <a:ext cx="7200800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403350" y="5805488"/>
            <a:ext cx="64087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Враг окружил город, Ленинград оказался в блокадном кольце.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.img22.rian.ru/images/50376/61/5037661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713" y="2708275"/>
            <a:ext cx="5715000" cy="323850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258888" y="620713"/>
            <a:ext cx="64817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На Ленинград обрушилось свыше 100 тысяч фугасных и зажигательных авиабомб, фашисты выпустили 150 тысяч снарядов. Враги хотели обречь на мучительную смерть как можно больше людей, оставшихся в живых, взять город голыми руками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skovgorod.ru/pics/1302600370_blokadnyy-leningra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2204864"/>
            <a:ext cx="4457700" cy="4210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6" descr="http://zar-yarmarka.ru/images/2012/04/Blokadnie_dn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466725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</TotalTime>
  <Words>98</Words>
  <Application>Microsoft Office PowerPoint</Application>
  <PresentationFormat>Экран (4:3)</PresentationFormat>
  <Paragraphs>11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35</vt:i4>
      </vt:variant>
    </vt:vector>
  </HeadingPairs>
  <TitlesOfParts>
    <vt:vector size="42" baseType="lpstr">
      <vt:lpstr>Arial</vt:lpstr>
      <vt:lpstr>Calibri</vt:lpstr>
      <vt:lpstr>Times New Roman</vt:lpstr>
      <vt:lpstr>Verdana</vt:lpstr>
      <vt:lpstr>Wingdings 2</vt:lpstr>
      <vt:lpstr>Аспект</vt:lpstr>
      <vt:lpstr>Тема Office</vt:lpstr>
      <vt:lpstr> Снятие блокады Ленинграда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Дневник Тани Савичевой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Melkosoft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teacher</cp:lastModifiedBy>
  <cp:revision>46</cp:revision>
  <dcterms:created xsi:type="dcterms:W3CDTF">2013-01-27T07:22:42Z</dcterms:created>
  <dcterms:modified xsi:type="dcterms:W3CDTF">2019-01-11T12:32:20Z</dcterms:modified>
</cp:coreProperties>
</file>