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</p:sldMasterIdLst>
  <p:sldIdLst>
    <p:sldId id="268" r:id="rId6"/>
    <p:sldId id="269" r:id="rId7"/>
    <p:sldId id="263" r:id="rId8"/>
    <p:sldId id="257" r:id="rId9"/>
    <p:sldId id="258" r:id="rId10"/>
    <p:sldId id="267" r:id="rId11"/>
    <p:sldId id="266" r:id="rId12"/>
    <p:sldId id="264" r:id="rId13"/>
    <p:sldId id="265" r:id="rId14"/>
    <p:sldId id="262" r:id="rId15"/>
    <p:sldId id="259" r:id="rId16"/>
    <p:sldId id="260" r:id="rId17"/>
    <p:sldId id="26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335D9-F29D-44E7-9E48-B77A0ED2A4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EF3CF-3285-4308-B52D-28BCB532758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2492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335D9-F29D-44E7-9E48-B77A0ED2A4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EF3CF-3285-4308-B52D-28BCB532758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38481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335D9-F29D-44E7-9E48-B77A0ED2A4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EF3CF-3285-4308-B52D-28BCB532758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04664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335D9-F29D-44E7-9E48-B77A0ED2A4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EF3CF-3285-4308-B52D-28BCB532758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58660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335D9-F29D-44E7-9E48-B77A0ED2A4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EF3CF-3285-4308-B52D-28BCB532758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63493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335D9-F29D-44E7-9E48-B77A0ED2A4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EF3CF-3285-4308-B52D-28BCB532758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1025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335D9-F29D-44E7-9E48-B77A0ED2A4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EF3CF-3285-4308-B52D-28BCB532758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24412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335D9-F29D-44E7-9E48-B77A0ED2A4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EF3CF-3285-4308-B52D-28BCB532758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59557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335D9-F29D-44E7-9E48-B77A0ED2A4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EF3CF-3285-4308-B52D-28BCB532758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05146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335D9-F29D-44E7-9E48-B77A0ED2A4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EF3CF-3285-4308-B52D-28BCB532758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27318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335D9-F29D-44E7-9E48-B77A0ED2A4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EF3CF-3285-4308-B52D-28BCB532758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98480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335D9-F29D-44E7-9E48-B77A0ED2A4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EF3CF-3285-4308-B52D-28BCB532758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01252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335D9-F29D-44E7-9E48-B77A0ED2A4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EF3CF-3285-4308-B52D-28BCB532758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18470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335D9-F29D-44E7-9E48-B77A0ED2A4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EF3CF-3285-4308-B52D-28BCB532758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07218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335D9-F29D-44E7-9E48-B77A0ED2A4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EF3CF-3285-4308-B52D-28BCB532758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856972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335D9-F29D-44E7-9E48-B77A0ED2A4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EF3CF-3285-4308-B52D-28BCB532758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591805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335D9-F29D-44E7-9E48-B77A0ED2A4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EF3CF-3285-4308-B52D-28BCB532758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865238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335D9-F29D-44E7-9E48-B77A0ED2A4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EF3CF-3285-4308-B52D-28BCB532758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535523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335D9-F29D-44E7-9E48-B77A0ED2A4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EF3CF-3285-4308-B52D-28BCB532758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777329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335D9-F29D-44E7-9E48-B77A0ED2A4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EF3CF-3285-4308-B52D-28BCB532758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533406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335D9-F29D-44E7-9E48-B77A0ED2A4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EF3CF-3285-4308-B52D-28BCB532758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091664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335D9-F29D-44E7-9E48-B77A0ED2A4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EF3CF-3285-4308-B52D-28BCB532758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676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335D9-F29D-44E7-9E48-B77A0ED2A4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EF3CF-3285-4308-B52D-28BCB532758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465367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335D9-F29D-44E7-9E48-B77A0ED2A4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EF3CF-3285-4308-B52D-28BCB532758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730181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335D9-F29D-44E7-9E48-B77A0ED2A4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EF3CF-3285-4308-B52D-28BCB532758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398463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335D9-F29D-44E7-9E48-B77A0ED2A4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EF3CF-3285-4308-B52D-28BCB532758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777993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335D9-F29D-44E7-9E48-B77A0ED2A4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EF3CF-3285-4308-B52D-28BCB532758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787642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335D9-F29D-44E7-9E48-B77A0ED2A4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EF3CF-3285-4308-B52D-28BCB532758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711425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335D9-F29D-44E7-9E48-B77A0ED2A4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EF3CF-3285-4308-B52D-28BCB532758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374153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335D9-F29D-44E7-9E48-B77A0ED2A4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EF3CF-3285-4308-B52D-28BCB532758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615728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335D9-F29D-44E7-9E48-B77A0ED2A4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EF3CF-3285-4308-B52D-28BCB532758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394969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335D9-F29D-44E7-9E48-B77A0ED2A4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EF3CF-3285-4308-B52D-28BCB532758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665977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335D9-F29D-44E7-9E48-B77A0ED2A4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EF3CF-3285-4308-B52D-28BCB532758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5819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335D9-F29D-44E7-9E48-B77A0ED2A4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EF3CF-3285-4308-B52D-28BCB532758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369299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335D9-F29D-44E7-9E48-B77A0ED2A4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EF3CF-3285-4308-B52D-28BCB532758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059308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335D9-F29D-44E7-9E48-B77A0ED2A4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EF3CF-3285-4308-B52D-28BCB532758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915384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335D9-F29D-44E7-9E48-B77A0ED2A4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EF3CF-3285-4308-B52D-28BCB532758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207156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335D9-F29D-44E7-9E48-B77A0ED2A4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EF3CF-3285-4308-B52D-28BCB532758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645092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335D9-F29D-44E7-9E48-B77A0ED2A4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EF3CF-3285-4308-B52D-28BCB532758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585388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C127B-BE35-414C-BF18-DE5A81FB3A58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DC270-897E-40DF-B93E-45E0BB4965A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C127B-BE35-414C-BF18-DE5A81FB3A58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DC270-897E-40DF-B93E-45E0BB4965A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C127B-BE35-414C-BF18-DE5A81FB3A58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DC270-897E-40DF-B93E-45E0BB4965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C127B-BE35-414C-BF18-DE5A81FB3A58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DC270-897E-40DF-B93E-45E0BB4965A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C127B-BE35-414C-BF18-DE5A81FB3A58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DC270-897E-40DF-B93E-45E0BB4965A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335D9-F29D-44E7-9E48-B77A0ED2A4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EF3CF-3285-4308-B52D-28BCB532758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226994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C127B-BE35-414C-BF18-DE5A81FB3A58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DC270-897E-40DF-B93E-45E0BB4965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C127B-BE35-414C-BF18-DE5A81FB3A58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DC270-897E-40DF-B93E-45E0BB4965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C127B-BE35-414C-BF18-DE5A81FB3A58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DC270-897E-40DF-B93E-45E0BB4965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C127B-BE35-414C-BF18-DE5A81FB3A58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DC270-897E-40DF-B93E-45E0BB4965A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C127B-BE35-414C-BF18-DE5A81FB3A58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DC270-897E-40DF-B93E-45E0BB4965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C127B-BE35-414C-BF18-DE5A81FB3A58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DC270-897E-40DF-B93E-45E0BB4965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335D9-F29D-44E7-9E48-B77A0ED2A4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EF3CF-3285-4308-B52D-28BCB532758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23984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335D9-F29D-44E7-9E48-B77A0ED2A4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EF3CF-3285-4308-B52D-28BCB532758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58259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335D9-F29D-44E7-9E48-B77A0ED2A4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EF3CF-3285-4308-B52D-28BCB532758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0697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335D9-F29D-44E7-9E48-B77A0ED2A4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EF3CF-3285-4308-B52D-28BCB532758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31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9335D9-F29D-44E7-9E48-B77A0ED2A4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3EF3CF-3285-4308-B52D-28BCB532758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7010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9335D9-F29D-44E7-9E48-B77A0ED2A4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3EF3CF-3285-4308-B52D-28BCB532758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2123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9335D9-F29D-44E7-9E48-B77A0ED2A4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3EF3CF-3285-4308-B52D-28BCB532758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3195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9335D9-F29D-44E7-9E48-B77A0ED2A4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3EF3CF-3285-4308-B52D-28BCB532758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7460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A2C127B-BE35-414C-BF18-DE5A81FB3A58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37DC270-897E-40DF-B93E-45E0BB4965A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204864"/>
            <a:ext cx="8229600" cy="1143000"/>
          </a:xfrm>
        </p:spPr>
        <p:txBody>
          <a:bodyPr/>
          <a:lstStyle/>
          <a:p>
            <a:r>
              <a:rPr lang="ru-RU" dirty="0" smtClean="0"/>
              <a:t>Знакомство с буквой </a:t>
            </a:r>
            <a:r>
              <a:rPr lang="ru-RU" dirty="0" smtClean="0">
                <a:solidFill>
                  <a:srgbClr val="FF0000"/>
                </a:solidFill>
              </a:rPr>
              <a:t>Р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2083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1988840"/>
            <a:ext cx="8229600" cy="4525963"/>
          </a:xfrm>
        </p:spPr>
        <p:txBody>
          <a:bodyPr>
            <a:normAutofit/>
          </a:bodyPr>
          <a:lstStyle/>
          <a:p>
            <a:pPr algn="ctr"/>
            <a:r>
              <a:rPr lang="ru-RU" sz="9600" dirty="0" smtClean="0"/>
              <a:t>РР</a:t>
            </a:r>
          </a:p>
          <a:p>
            <a:pPr marL="0" indent="0" algn="ctr">
              <a:buNone/>
            </a:pPr>
            <a:endParaRPr lang="ru-RU" sz="9600" dirty="0"/>
          </a:p>
        </p:txBody>
      </p:sp>
      <p:sp>
        <p:nvSpPr>
          <p:cNvPr id="4" name="Двойные круглые скобки 3"/>
          <p:cNvSpPr/>
          <p:nvPr/>
        </p:nvSpPr>
        <p:spPr>
          <a:xfrm>
            <a:off x="2699792" y="4246240"/>
            <a:ext cx="2930624" cy="914400"/>
          </a:xfrm>
          <a:prstGeom prst="bracketPair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068394" y="4246240"/>
            <a:ext cx="914400" cy="91440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426140" y="4239135"/>
            <a:ext cx="914400" cy="9144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252520" cy="69393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26625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sz="6600" dirty="0" smtClean="0"/>
              <a:t>Ра </a:t>
            </a:r>
            <a:r>
              <a:rPr lang="ru-RU" sz="6600" dirty="0" err="1" smtClean="0"/>
              <a:t>ря</a:t>
            </a:r>
            <a:r>
              <a:rPr lang="ru-RU" sz="6600" dirty="0" smtClean="0"/>
              <a:t> </a:t>
            </a:r>
            <a:r>
              <a:rPr lang="ru-RU" sz="6600" dirty="0" err="1" smtClean="0"/>
              <a:t>ро</a:t>
            </a:r>
            <a:r>
              <a:rPr lang="ru-RU" sz="6600" dirty="0" smtClean="0"/>
              <a:t> </a:t>
            </a:r>
            <a:r>
              <a:rPr lang="ru-RU" sz="6600" dirty="0" err="1" smtClean="0"/>
              <a:t>рё</a:t>
            </a:r>
            <a:r>
              <a:rPr lang="ru-RU" sz="6600" dirty="0" smtClean="0"/>
              <a:t> </a:t>
            </a:r>
            <a:r>
              <a:rPr lang="ru-RU" sz="6600" dirty="0" err="1" smtClean="0"/>
              <a:t>ру</a:t>
            </a:r>
            <a:r>
              <a:rPr lang="ru-RU" sz="6600" dirty="0" smtClean="0"/>
              <a:t> </a:t>
            </a:r>
            <a:r>
              <a:rPr lang="ru-RU" sz="6600" dirty="0" err="1" smtClean="0"/>
              <a:t>рю</a:t>
            </a:r>
            <a:r>
              <a:rPr lang="ru-RU" sz="6600" dirty="0" smtClean="0"/>
              <a:t> </a:t>
            </a:r>
            <a:r>
              <a:rPr lang="ru-RU" sz="6600" dirty="0" err="1" smtClean="0"/>
              <a:t>ры</a:t>
            </a:r>
            <a:endParaRPr lang="ru-RU" sz="6600" dirty="0" smtClean="0"/>
          </a:p>
          <a:p>
            <a:r>
              <a:rPr lang="ru-RU" sz="6600" dirty="0" err="1" smtClean="0"/>
              <a:t>Ри</a:t>
            </a:r>
            <a:r>
              <a:rPr lang="ru-RU" sz="6600" dirty="0" smtClean="0"/>
              <a:t> </a:t>
            </a:r>
            <a:r>
              <a:rPr lang="ru-RU" sz="6600" dirty="0" err="1" smtClean="0"/>
              <a:t>рэ</a:t>
            </a:r>
            <a:r>
              <a:rPr lang="ru-RU" sz="6600" dirty="0" smtClean="0"/>
              <a:t> ре </a:t>
            </a:r>
            <a:r>
              <a:rPr lang="ru-RU" sz="6600" dirty="0" err="1" smtClean="0"/>
              <a:t>ру</a:t>
            </a:r>
            <a:r>
              <a:rPr lang="ru-RU" sz="6600" dirty="0" smtClean="0"/>
              <a:t> </a:t>
            </a:r>
            <a:r>
              <a:rPr lang="ru-RU" sz="6600" dirty="0" err="1" smtClean="0"/>
              <a:t>рю</a:t>
            </a:r>
            <a:r>
              <a:rPr lang="ru-RU" sz="6600" dirty="0" smtClean="0"/>
              <a:t> </a:t>
            </a:r>
            <a:r>
              <a:rPr lang="ru-RU" sz="6600" dirty="0" err="1" smtClean="0"/>
              <a:t>ра</a:t>
            </a:r>
            <a:r>
              <a:rPr lang="ru-RU" sz="6600" dirty="0" smtClean="0"/>
              <a:t> </a:t>
            </a:r>
            <a:r>
              <a:rPr lang="ru-RU" sz="6600" dirty="0" err="1" smtClean="0"/>
              <a:t>ри</a:t>
            </a:r>
            <a:endParaRPr lang="ru-RU" sz="6600" dirty="0" smtClean="0"/>
          </a:p>
          <a:p>
            <a:r>
              <a:rPr lang="ru-RU" sz="6600" dirty="0" err="1" smtClean="0"/>
              <a:t>Ро</a:t>
            </a:r>
            <a:r>
              <a:rPr lang="ru-RU" sz="6600" dirty="0" smtClean="0"/>
              <a:t> </a:t>
            </a:r>
            <a:r>
              <a:rPr lang="ru-RU" sz="6600" dirty="0" err="1" smtClean="0"/>
              <a:t>рё</a:t>
            </a:r>
            <a:r>
              <a:rPr lang="ru-RU" sz="6600" dirty="0" smtClean="0"/>
              <a:t> </a:t>
            </a:r>
            <a:r>
              <a:rPr lang="ru-RU" sz="6600" dirty="0" err="1" smtClean="0"/>
              <a:t>рэ</a:t>
            </a:r>
            <a:r>
              <a:rPr lang="ru-RU" sz="6600" dirty="0" smtClean="0"/>
              <a:t> </a:t>
            </a:r>
            <a:r>
              <a:rPr lang="ru-RU" sz="6600" dirty="0" err="1" smtClean="0"/>
              <a:t>ря</a:t>
            </a:r>
            <a:r>
              <a:rPr lang="ru-RU" sz="6600" dirty="0" smtClean="0"/>
              <a:t> </a:t>
            </a:r>
            <a:r>
              <a:rPr lang="ru-RU" sz="6600" dirty="0" err="1" smtClean="0"/>
              <a:t>ры</a:t>
            </a:r>
            <a:r>
              <a:rPr lang="ru-RU" sz="6600" dirty="0" smtClean="0"/>
              <a:t> </a:t>
            </a:r>
            <a:r>
              <a:rPr lang="ru-RU" sz="6600" dirty="0" err="1" smtClean="0"/>
              <a:t>рю</a:t>
            </a:r>
            <a:r>
              <a:rPr lang="ru-RU" sz="6600" dirty="0" smtClean="0"/>
              <a:t> </a:t>
            </a:r>
            <a:r>
              <a:rPr lang="ru-RU" sz="6600" dirty="0" err="1" smtClean="0"/>
              <a:t>ри</a:t>
            </a:r>
            <a:r>
              <a:rPr lang="ru-RU" sz="6600" dirty="0" smtClean="0"/>
              <a:t> </a:t>
            </a:r>
          </a:p>
          <a:p>
            <a:r>
              <a:rPr lang="ru-RU" sz="6600" dirty="0" err="1" smtClean="0"/>
              <a:t>ра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1291792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sz="4000" b="1" dirty="0" smtClean="0"/>
              <a:t>Мир      рана       море            няня</a:t>
            </a:r>
          </a:p>
          <a:p>
            <a:r>
              <a:rPr lang="ru-RU" sz="4000" b="1" dirty="0" smtClean="0"/>
              <a:t>Ура        рама      мера            умна</a:t>
            </a:r>
          </a:p>
          <a:p>
            <a:r>
              <a:rPr lang="ru-RU" sz="4000" b="1" dirty="0" smtClean="0"/>
              <a:t>Юра       Рома     нора            умная</a:t>
            </a:r>
          </a:p>
          <a:p>
            <a:r>
              <a:rPr lang="ru-RU" sz="4000" b="1" dirty="0" smtClean="0"/>
              <a:t>Ира        Римма  Нюра        Марина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3989314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sz="6600" dirty="0" smtClean="0"/>
              <a:t>У мамы Рома.</a:t>
            </a:r>
          </a:p>
          <a:p>
            <a:r>
              <a:rPr lang="ru-RU" sz="6600" dirty="0" smtClean="0"/>
              <a:t>Рома мал.</a:t>
            </a:r>
          </a:p>
          <a:p>
            <a:r>
              <a:rPr lang="ru-RU" sz="6600" dirty="0" smtClean="0"/>
              <a:t>Мама мыла Рому.</a:t>
            </a:r>
          </a:p>
          <a:p>
            <a:r>
              <a:rPr lang="ru-RU" sz="6600" dirty="0" smtClean="0"/>
              <a:t>Рома мил.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3784871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endParaRPr lang="ru-RU" sz="72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1188" y="1319213"/>
            <a:ext cx="5381625" cy="421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16936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>
            <a:normAutofit/>
          </a:bodyPr>
          <a:lstStyle/>
          <a:p>
            <a:r>
              <a:rPr lang="ru-RU" b="1" dirty="0" err="1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ра-ра-ра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– начинается иг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ра</a:t>
            </a:r>
          </a:p>
          <a:p>
            <a:r>
              <a:rPr lang="ru-RU" b="1" dirty="0" err="1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ры-ры-ры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– у мальчиков ша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ры</a:t>
            </a:r>
            <a:endParaRPr lang="ru-RU" dirty="0" smtClean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b="1" dirty="0" err="1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ро-ро-ро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   – у нас новое вед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ро</a:t>
            </a:r>
          </a:p>
          <a:p>
            <a:r>
              <a:rPr lang="ru-RU" b="1" dirty="0" err="1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ру-ру-ру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   – продолжаем мы иг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ру</a:t>
            </a: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ре-ре-ре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   – стоит домик во дво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ре</a:t>
            </a:r>
          </a:p>
          <a:p>
            <a:r>
              <a:rPr lang="ru-RU" b="1" dirty="0" err="1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ри-ри-ри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  – на ветках снеги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ри</a:t>
            </a: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ар-ар-ар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  – кипит наш самов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ар</a:t>
            </a: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ор-ор-ор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 – созрел красный помид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ор</a:t>
            </a: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ре-ре-ре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   – носим воду мы в вед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ре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9035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1988840"/>
            <a:ext cx="8229600" cy="4525963"/>
          </a:xfrm>
        </p:spPr>
        <p:txBody>
          <a:bodyPr>
            <a:normAutofit/>
          </a:bodyPr>
          <a:lstStyle/>
          <a:p>
            <a:pPr algn="ctr"/>
            <a:r>
              <a:rPr lang="ru-RU" sz="9600" dirty="0" err="1" smtClean="0"/>
              <a:t>Рр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1672619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286011770"/>
              </p:ext>
            </p:extLst>
          </p:nvPr>
        </p:nvGraphicFramePr>
        <p:xfrm>
          <a:off x="834506" y="3645024"/>
          <a:ext cx="3326825" cy="1074708"/>
        </p:xfrm>
        <a:graphic>
          <a:graphicData uri="http://schemas.openxmlformats.org/drawingml/2006/table">
            <a:tbl>
              <a:tblPr firstRow="1" firstCol="1" bandRow="1"/>
              <a:tblGrid>
                <a:gridCol w="1108826"/>
                <a:gridCol w="1108826"/>
                <a:gridCol w="1109173"/>
              </a:tblGrid>
              <a:tr h="10747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4174045"/>
              </p:ext>
            </p:extLst>
          </p:nvPr>
        </p:nvGraphicFramePr>
        <p:xfrm>
          <a:off x="4860030" y="3645024"/>
          <a:ext cx="3830881" cy="1116124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766096"/>
                <a:gridCol w="766096"/>
                <a:gridCol w="766096"/>
                <a:gridCol w="766096"/>
                <a:gridCol w="766497"/>
              </a:tblGrid>
              <a:tr h="11161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Равнобедренный треугольник 5"/>
          <p:cNvSpPr/>
          <p:nvPr/>
        </p:nvSpPr>
        <p:spPr>
          <a:xfrm>
            <a:off x="1475656" y="5013176"/>
            <a:ext cx="72008" cy="45719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1156474" y="4842195"/>
            <a:ext cx="638364" cy="576064"/>
          </a:xfrm>
          <a:prstGeom prst="triangl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5023464" y="4761148"/>
            <a:ext cx="700664" cy="504056"/>
          </a:xfrm>
          <a:prstGeom prst="triangl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173551"/>
            <a:ext cx="3496016" cy="24160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2523" y="1340768"/>
            <a:ext cx="3537898" cy="22488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1420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223" y="764704"/>
            <a:ext cx="7919270" cy="5472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278215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ChangeArrowheads="1"/>
          </p:cNvSpPr>
          <p:nvPr/>
        </p:nvSpPr>
        <p:spPr bwMode="auto">
          <a:xfrm>
            <a:off x="1142976" y="1785926"/>
            <a:ext cx="1363666" cy="1571636"/>
          </a:xfrm>
          <a:prstGeom prst="rect">
            <a:avLst/>
          </a:prstGeom>
          <a:solidFill>
            <a:srgbClr val="3C51EE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2571736" y="1785926"/>
            <a:ext cx="1285884" cy="1571636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3929058" y="1785926"/>
            <a:ext cx="1428760" cy="1571636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AutoShape 16"/>
          <p:cNvSpPr>
            <a:spLocks noChangeArrowheads="1"/>
          </p:cNvSpPr>
          <p:nvPr/>
        </p:nvSpPr>
        <p:spPr bwMode="auto">
          <a:xfrm>
            <a:off x="1643042" y="3714752"/>
            <a:ext cx="360363" cy="571504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6114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594850"/>
            <a:ext cx="8001056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  <p:extLst>
      <p:ext uri="{BB962C8B-B14F-4D97-AF65-F5344CB8AC3E}">
        <p14:creationId xmlns:p14="http://schemas.microsoft.com/office/powerpoint/2010/main" val="1127594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ChangeArrowheads="1"/>
          </p:cNvSpPr>
          <p:nvPr/>
        </p:nvSpPr>
        <p:spPr bwMode="auto">
          <a:xfrm>
            <a:off x="1214414" y="1785926"/>
            <a:ext cx="1363666" cy="1571636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2643174" y="1785926"/>
            <a:ext cx="1363666" cy="1571636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5500694" y="1785926"/>
            <a:ext cx="1363666" cy="1571636"/>
          </a:xfrm>
          <a:prstGeom prst="rect">
            <a:avLst/>
          </a:prstGeom>
          <a:solidFill>
            <a:srgbClr val="3C51EE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6929454" y="1785926"/>
            <a:ext cx="1363666" cy="1571636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AutoShape 16"/>
          <p:cNvSpPr>
            <a:spLocks noChangeArrowheads="1"/>
          </p:cNvSpPr>
          <p:nvPr/>
        </p:nvSpPr>
        <p:spPr bwMode="auto">
          <a:xfrm>
            <a:off x="1643042" y="3714752"/>
            <a:ext cx="360363" cy="571504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071934" y="1785926"/>
            <a:ext cx="1363666" cy="1571636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3982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7" grpId="0" animBg="1"/>
    </p:bld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106</Words>
  <Application>Microsoft Office PowerPoint</Application>
  <PresentationFormat>Экран (4:3)</PresentationFormat>
  <Paragraphs>33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1_Тема Office</vt:lpstr>
      <vt:lpstr>2_Тема Office</vt:lpstr>
      <vt:lpstr>3_Тема Office</vt:lpstr>
      <vt:lpstr>4_Тема Office</vt:lpstr>
      <vt:lpstr>Воздушный поток</vt:lpstr>
      <vt:lpstr>Знакомство с буквой 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Кто один имеет рог? Отгадайте!</dc:title>
  <dc:creator>User</dc:creator>
  <cp:lastModifiedBy>User</cp:lastModifiedBy>
  <cp:revision>7</cp:revision>
  <dcterms:created xsi:type="dcterms:W3CDTF">2014-10-27T19:18:57Z</dcterms:created>
  <dcterms:modified xsi:type="dcterms:W3CDTF">2019-01-11T12:07:13Z</dcterms:modified>
</cp:coreProperties>
</file>