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6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078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08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311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5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622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789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22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240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56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39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0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BB9CBC4-20A6-4D7D-86B2-DE7C0970EE1A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B9BAB48-9667-4C70-807E-D684CD6B6E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9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urok_pravopisanie_pristavok_pre_i_pri6_klass-139699.htm" TargetMode="External"/><Relationship Id="rId2" Type="http://schemas.openxmlformats.org/officeDocument/2006/relationships/hyperlink" Target="https://school-assistant.ru/?predmet=russian&amp;theme=glasnie_v_pristavkax_pre_i_pr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012D59-FEDC-4D3A-A7E0-749567FEDF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Буквенный диктант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766810E-0574-4045-8B94-CF7160F212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«</a:t>
            </a:r>
            <a:r>
              <a:rPr lang="ru-RU" sz="6000" dirty="0" smtClean="0">
                <a:solidFill>
                  <a:schemeClr val="tx1"/>
                </a:solidFill>
              </a:rPr>
              <a:t>Правописание приставок ПРЕ- </a:t>
            </a:r>
            <a:r>
              <a:rPr lang="ru-RU" sz="4400" dirty="0" smtClean="0">
                <a:solidFill>
                  <a:schemeClr val="tx1"/>
                </a:solidFill>
              </a:rPr>
              <a:t>И</a:t>
            </a:r>
            <a:r>
              <a:rPr lang="ru-RU" sz="6000" dirty="0" smtClean="0">
                <a:solidFill>
                  <a:schemeClr val="tx1"/>
                </a:solidFill>
              </a:rPr>
              <a:t> ПРИ-»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ÐÐ°ÑÑÐ¸Ð½ÐºÐ¸ Ð¿Ð¾ Ð·Ð°Ð¿ÑÐ¾ÑÑ ÑÑÐ¸ÑÐµÐ»Ñ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217" y="1730326"/>
            <a:ext cx="3165229" cy="4825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251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932" y="356382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Теория</a:t>
            </a:r>
            <a:r>
              <a:rPr lang="ru-RU" sz="6000" dirty="0" smtClean="0">
                <a:solidFill>
                  <a:schemeClr val="tx1"/>
                </a:solidFill>
              </a:rPr>
              <a:t> 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47114" y="1617785"/>
            <a:ext cx="8370277" cy="469860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Приставка 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</a:rPr>
              <a:t>- может обозначать: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1. Пространственную смежность, близость: </a:t>
            </a:r>
            <a:r>
              <a:rPr lang="ru-RU" sz="2400" dirty="0" smtClean="0">
                <a:solidFill>
                  <a:srgbClr val="FF0000"/>
                </a:solidFill>
              </a:rPr>
              <a:t>ПРИБРЕЖНЫЙ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 Приближение, присоединение: </a:t>
            </a:r>
            <a:r>
              <a:rPr lang="ru-RU" sz="2400" dirty="0" smtClean="0">
                <a:solidFill>
                  <a:srgbClr val="FF0000"/>
                </a:solidFill>
              </a:rPr>
              <a:t>ПРИЕХАТЬ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3. Неполноту действия: </a:t>
            </a:r>
            <a:r>
              <a:rPr lang="ru-RU" sz="2400" dirty="0" smtClean="0">
                <a:solidFill>
                  <a:srgbClr val="FF0000"/>
                </a:solidFill>
              </a:rPr>
              <a:t>ПРИТВОРИТЬ ДВЕРЬ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4. Доведение действия до конца: </a:t>
            </a:r>
            <a:r>
              <a:rPr lang="ru-RU" sz="2400" dirty="0" smtClean="0">
                <a:solidFill>
                  <a:srgbClr val="FF0000"/>
                </a:solidFill>
              </a:rPr>
              <a:t>ПРИСТРЕЛИТЬ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Приставка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</a:rPr>
              <a:t>- может выражать: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1. Высокую степень качества или действия и иметь значение, близкое к значению слова «очень»: </a:t>
            </a:r>
            <a:r>
              <a:rPr lang="ru-RU" sz="2400" dirty="0" smtClean="0">
                <a:solidFill>
                  <a:srgbClr val="FF0000"/>
                </a:solidFill>
              </a:rPr>
              <a:t>ПРЕСКВЕРНЫЙ, ПРЕДЛИННЫЙ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 Значение, близкое к смыслу приставки </a:t>
            </a:r>
            <a:r>
              <a:rPr lang="ru-RU" sz="2400" b="1" dirty="0" smtClean="0">
                <a:solidFill>
                  <a:schemeClr val="tx1"/>
                </a:solidFill>
              </a:rPr>
              <a:t>ПЕРЕ-</a:t>
            </a:r>
            <a:r>
              <a:rPr lang="ru-RU" sz="2400" dirty="0" smtClean="0">
                <a:solidFill>
                  <a:schemeClr val="tx1"/>
                </a:solidFill>
              </a:rPr>
              <a:t>: </a:t>
            </a:r>
            <a:r>
              <a:rPr lang="ru-RU" sz="2400" dirty="0" smtClean="0">
                <a:solidFill>
                  <a:srgbClr val="FF0000"/>
                </a:solidFill>
              </a:rPr>
              <a:t>ПРЕВРАЩАТЬ.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3746" y="1069144"/>
            <a:ext cx="3195201" cy="5555835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94173" y="1801085"/>
            <a:ext cx="731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411940" y="1793841"/>
            <a:ext cx="6929" cy="1919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722728" y="4067033"/>
            <a:ext cx="661917" cy="68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384645" y="4060210"/>
            <a:ext cx="0" cy="1774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DD0001-2B3F-409D-9648-1D2DCE33B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Инструкция</a:t>
            </a:r>
            <a:r>
              <a:rPr lang="ru-RU" sz="6000" dirty="0" smtClean="0">
                <a:solidFill>
                  <a:schemeClr val="tx1"/>
                </a:solidFill>
              </a:rPr>
              <a:t> 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B8F81C-3D56-45D0-968B-8E9D14348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308" y="1761978"/>
            <a:ext cx="6791178" cy="41886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	Я диктую вам словосочетания, вы внимательно слушаете и через запятую записываете только ту букву, которая пишется в приставке.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285871" y="5190979"/>
            <a:ext cx="2926080" cy="1041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Материал для учителя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ÐÐ°ÑÑÐ¸Ð½ÐºÐ¸ Ð¿Ð¾ Ð·Ð°Ð¿ÑÐ¾ÑÑ ÐºÐ½Ð¸Ð³Ð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2287" y="1717210"/>
            <a:ext cx="3361226" cy="3361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098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651" y="555009"/>
            <a:ext cx="9994937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Материал для учителя 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9492" y="1716206"/>
            <a:ext cx="8557146" cy="457541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</a:rPr>
              <a:t>интересный рассказ,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швартоваться у пристани,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держиваться за ствол дерева,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остановить движение,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</a:rPr>
              <a:t>рывать изложение,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уральское растение,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ставить лестницу,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</a:rPr>
              <a:t>образовать местность,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мчаться на автомобиле,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пр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йти за другом. 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290556" y="5611959"/>
            <a:ext cx="2025747" cy="9425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30" b="1" dirty="0" smtClean="0">
                <a:solidFill>
                  <a:schemeClr val="tx1"/>
                </a:solidFill>
              </a:rPr>
              <a:t>назад</a:t>
            </a:r>
            <a:endParaRPr lang="ru-RU" sz="1830" b="1" dirty="0">
              <a:solidFill>
                <a:schemeClr val="tx1"/>
              </a:solidFill>
            </a:endParaRPr>
          </a:p>
        </p:txBody>
      </p:sp>
      <p:pic>
        <p:nvPicPr>
          <p:cNvPr id="15364" name="Picture 4" descr="ÐÐ°ÑÑÐ¸Ð½ÐºÐ¸ Ð¿Ð¾ Ð·Ð°Ð¿ÑÐ¾ÑÑ ÑÐµÐºÑÐµÑ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56" y="3628598"/>
            <a:ext cx="2785849" cy="278584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Проверяем!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0932" y="2794379"/>
            <a:ext cx="7328848" cy="32106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Е, И, И, И, Е, И, И, Е, И, И.</a:t>
            </a:r>
          </a:p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7414" name="Picture 6" descr="ÐÐ°ÑÑÐ¸Ð½ÐºÐ¸ Ð¿Ð¾ Ð·Ð°Ð¿ÑÐ¾ÑÑ ÑÑÐµÐ½Ð¸ÐºÐ¸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808" y="1637732"/>
            <a:ext cx="3976093" cy="5036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Оцениваем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0-1 ошибка – «</a:t>
            </a:r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r>
              <a:rPr lang="ru-RU" sz="4000" b="1" dirty="0" smtClean="0">
                <a:solidFill>
                  <a:schemeClr val="tx1"/>
                </a:solidFill>
              </a:rPr>
              <a:t>»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2-3 ошибки - «</a:t>
            </a:r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r>
              <a:rPr lang="ru-RU" sz="4000" b="1" dirty="0" smtClean="0">
                <a:solidFill>
                  <a:schemeClr val="tx1"/>
                </a:solidFill>
              </a:rPr>
              <a:t>»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4-5 ошибок – «</a:t>
            </a: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b="1" dirty="0" smtClean="0">
                <a:solidFill>
                  <a:schemeClr val="tx1"/>
                </a:solidFill>
              </a:rPr>
              <a:t>»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Более 6 ошибок «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>
                <a:solidFill>
                  <a:schemeClr val="tx1"/>
                </a:solidFill>
              </a:rPr>
              <a:t>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ÐÐ°ÑÑÐ¸Ð½ÐºÐ¸ Ð¿Ð¾ Ð·Ð°Ð¿ÑÐ¾ÑÑ ÑÑÐµÐ½Ð¸Ð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1596" y="2190466"/>
            <a:ext cx="3302280" cy="4667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Ресурсы 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60060" y="2057400"/>
            <a:ext cx="9855811" cy="4038600"/>
          </a:xfrm>
        </p:spPr>
        <p:txBody>
          <a:bodyPr>
            <a:normAutofit fontScale="92500" lnSpcReduction="20000"/>
          </a:bodyPr>
          <a:lstStyle/>
          <a:p>
            <a:pPr marL="502920" indent="-45720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https://school-assistant.ru/?predmet=russian&amp;theme=glasnie_v_pristavkax_pre_i_pri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60070" indent="-51435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https://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infourok.ru/urok_pravopisanie_pristavok_pre_i_pri6_klass-139699.htm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60070" indent="-514350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60070" indent="-514350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Беликова Полина Валерьевна</a:t>
            </a:r>
          </a:p>
          <a:p>
            <a:pPr marL="560070" indent="-514350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Студентка 4 курса ФФ, группы Рла-15-01</a:t>
            </a:r>
          </a:p>
          <a:p>
            <a:pPr marL="560070" indent="-514350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112</TotalTime>
  <Words>129</Words>
  <Application>Microsoft Office PowerPoint</Application>
  <PresentationFormat>Произвольный</PresentationFormat>
  <Paragraphs>34</Paragraphs>
  <Slides>7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Базис</vt:lpstr>
      <vt:lpstr>Буквенный диктант</vt:lpstr>
      <vt:lpstr>Теория </vt:lpstr>
      <vt:lpstr>Инструкция </vt:lpstr>
      <vt:lpstr>Материал для учителя </vt:lpstr>
      <vt:lpstr>Проверяем!</vt:lpstr>
      <vt:lpstr>Оцениваем</vt:lpstr>
      <vt:lpstr>Ресурсы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Беликова</dc:title>
  <dc:creator>vladshirokov95@gmail.com</dc:creator>
  <cp:lastModifiedBy>Поля Полина</cp:lastModifiedBy>
  <cp:revision>14</cp:revision>
  <dcterms:created xsi:type="dcterms:W3CDTF">2018-12-06T06:07:48Z</dcterms:created>
  <dcterms:modified xsi:type="dcterms:W3CDTF">2018-12-12T17:58:34Z</dcterms:modified>
</cp:coreProperties>
</file>