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9" autoAdjust="0"/>
    <p:restoredTop sz="94628" autoAdjust="0"/>
  </p:normalViewPr>
  <p:slideViewPr>
    <p:cSldViewPr>
      <p:cViewPr varScale="1">
        <p:scale>
          <a:sx n="84" d="100"/>
          <a:sy n="84" d="100"/>
        </p:scale>
        <p:origin x="-72" y="-4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138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E7E611-87AD-490A-86D1-55B49FC9F0F8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1D20E-3A7E-4DDD-BAC6-D8B21C03F4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769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Все указанные</a:t>
            </a:r>
            <a:r>
              <a:rPr lang="ru-RU" baseline="0" dirty="0" smtClean="0"/>
              <a:t> признаки начинают проявляться в возрасте до 3х лет. Схожие состояния, при которых отмечаются более мягкие признаки и симптомы, относят к расстройствам аутистического спектра.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1D20E-3A7E-4DDD-BAC6-D8B21C03F49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369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Выделяют три основных и</a:t>
            </a:r>
            <a:r>
              <a:rPr lang="ru-RU" baseline="0" dirty="0" smtClean="0"/>
              <a:t> обязательных признака синдрома детского аутизма:</a:t>
            </a:r>
          </a:p>
          <a:p>
            <a:r>
              <a:rPr lang="ru-RU" baseline="0" dirty="0" smtClean="0"/>
              <a:t>1)Качественные нарушения общения.</a:t>
            </a:r>
          </a:p>
          <a:p>
            <a:r>
              <a:rPr lang="ru-RU" baseline="0" dirty="0" smtClean="0"/>
              <a:t>2)Качественные нарушения социального взаимодействия.</a:t>
            </a:r>
          </a:p>
          <a:p>
            <a:r>
              <a:rPr lang="ru-RU" baseline="0" dirty="0" smtClean="0"/>
              <a:t>3)Стереотипные формы поведения.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1D20E-3A7E-4DDD-BAC6-D8B21C03F49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163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Все вышеописанные формы болезни могут иметь не только наследственное, но и приобретенное происхождение. </a:t>
            </a:r>
            <a:br>
              <a:rPr lang="ru-RU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1D20E-3A7E-4DDD-BAC6-D8B21C03F49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365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42DA5-66A0-48B1-B70B-9C426F918401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6148C0-8BB5-49AC-B50A-C476A04F232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42DA5-66A0-48B1-B70B-9C426F918401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148C0-8BB5-49AC-B50A-C476A04F23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42DA5-66A0-48B1-B70B-9C426F918401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148C0-8BB5-49AC-B50A-C476A04F23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5F42DA5-66A0-48B1-B70B-9C426F918401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F6148C0-8BB5-49AC-B50A-C476A04F232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42DA5-66A0-48B1-B70B-9C426F918401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148C0-8BB5-49AC-B50A-C476A04F232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42DA5-66A0-48B1-B70B-9C426F918401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148C0-8BB5-49AC-B50A-C476A04F232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148C0-8BB5-49AC-B50A-C476A04F232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42DA5-66A0-48B1-B70B-9C426F918401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42DA5-66A0-48B1-B70B-9C426F918401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148C0-8BB5-49AC-B50A-C476A04F232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42DA5-66A0-48B1-B70B-9C426F918401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148C0-8BB5-49AC-B50A-C476A04F23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5F42DA5-66A0-48B1-B70B-9C426F918401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F6148C0-8BB5-49AC-B50A-C476A04F232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42DA5-66A0-48B1-B70B-9C426F918401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6148C0-8BB5-49AC-B50A-C476A04F232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5F42DA5-66A0-48B1-B70B-9C426F918401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F6148C0-8BB5-49AC-B50A-C476A04F232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okeydoc.ru/autizm-u-detej-simptomy-prichiny-i-razvitie-zabolevaniya/#razdel2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Аутизм — это психическое расстройство, возникающее из-за различных нарушений в головном мозге и отмечающееся всесторонним, выраженным дефицитом общения, а также ограничением социального взаимодействия, незначительными интересами и повторяющимися </a:t>
            </a:r>
            <a:r>
              <a:rPr lang="ru-RU" dirty="0" smtClean="0"/>
              <a:t>действиями.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аутизм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437112"/>
            <a:ext cx="2664296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672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Согласно МКБ -10 детский аутизм-это нарушение психического развития, относящееся к </a:t>
            </a:r>
            <a:r>
              <a:rPr lang="ru-RU" dirty="0" err="1" smtClean="0"/>
              <a:t>первазивным</a:t>
            </a:r>
            <a:r>
              <a:rPr lang="ru-RU" dirty="0" smtClean="0"/>
              <a:t> ( общим, множественным) расстройствам. Он проявляется нарушениями всех сторон психики: сенсорного и моторного развития, познавательной и эмоциональной сферы, а также произвольного поведения, сознания и личности.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Диагностические критерии аутизма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488" y="4412827"/>
            <a:ext cx="4383024" cy="2072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4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Аутизм классифицируют по возрасту (детский, подростковый, взрослый), также выделяют несколько основных синдромов этого заболевания: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 Синдром </a:t>
            </a:r>
            <a:r>
              <a:rPr lang="ru-RU" dirty="0" err="1"/>
              <a:t>Ретта</a:t>
            </a:r>
            <a:r>
              <a:rPr lang="ru-RU" dirty="0"/>
              <a:t>. Первые признаки патологии можно заметить после полугода, когда ребенок становится пассивен, имеет слаборазвитые речевые навыки, нарушения костно-мышечного аппарата. Примерно к пяти годам такие дети обычно начинают разговаривать, но у них сохраняются нарушения умственного развития и двигательной активности.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 Синдром </a:t>
            </a:r>
            <a:r>
              <a:rPr lang="ru-RU" dirty="0" err="1"/>
              <a:t>Каннера</a:t>
            </a:r>
            <a:r>
              <a:rPr lang="ru-RU" dirty="0"/>
              <a:t>. Проявляется отстраненностью от окружающего мира, пассивностью, замкнутостью, нарушениями речевого развития.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 Синдром </a:t>
            </a:r>
            <a:r>
              <a:rPr lang="ru-RU" dirty="0" err="1"/>
              <a:t>Аспергера</a:t>
            </a:r>
            <a:r>
              <a:rPr lang="ru-RU" dirty="0"/>
              <a:t>. В число проявлений этого синдрома входит замкнутость и отказ от общения со сверстниками, слабо развитая жестикуляция и мимика. При всем этом такие дети, как правило, имеют отличное логическое мышление.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 Атипичный </a:t>
            </a:r>
            <a:r>
              <a:rPr lang="ru-RU" dirty="0"/>
              <a:t>аутизм. Проявляется во взрослом возрасте при наличии тяжелых поражений мозга. У больных присутствуют беспорядочные движения, нарушения речи, полная отстраненность от окружающего мира, бесконтрольное поведение.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Источник</a:t>
            </a:r>
            <a:r>
              <a:rPr lang="ru-RU" dirty="0"/>
              <a:t>: </a:t>
            </a:r>
            <a:r>
              <a:rPr lang="ru-RU" u="sng" dirty="0">
                <a:hlinkClick r:id="rId3"/>
              </a:rPr>
              <a:t>https://okeydoc.ru/autizm-u-detej-simptomy-prichiny-i-razvitie-zabolevaniya/#razdel2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 аутизма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5157192"/>
            <a:ext cx="2553485" cy="1419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5522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115</TotalTime>
  <Words>313</Words>
  <Application>Microsoft Office PowerPoint</Application>
  <PresentationFormat>Экран (4:3)</PresentationFormat>
  <Paragraphs>20</Paragraphs>
  <Slides>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Бумажная</vt:lpstr>
      <vt:lpstr>Что такое аутизм</vt:lpstr>
      <vt:lpstr>Диагностические критерии аутизма</vt:lpstr>
      <vt:lpstr>Классификация аутизма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аутизм</dc:title>
  <dc:creator>Бацокина</dc:creator>
  <cp:lastModifiedBy>Бацокина</cp:lastModifiedBy>
  <cp:revision>9</cp:revision>
  <dcterms:created xsi:type="dcterms:W3CDTF">2019-01-11T06:54:53Z</dcterms:created>
  <dcterms:modified xsi:type="dcterms:W3CDTF">2019-01-11T08:50:00Z</dcterms:modified>
</cp:coreProperties>
</file>