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8694"/>
            <a:ext cx="9144000" cy="688669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1691680" y="404664"/>
            <a:ext cx="78304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«Детство – для подвигов»</a:t>
            </a:r>
            <a:endParaRPr lang="ru-RU" sz="4800" b="1" dirty="0">
              <a:solidFill>
                <a:srgbClr val="C00000"/>
              </a:solidFill>
            </a:endParaRPr>
          </a:p>
        </p:txBody>
      </p:sp>
      <p:pic>
        <p:nvPicPr>
          <p:cNvPr id="1030" name="Picture 6" descr="E:\SLUZHEBNOE\USER\Desktop\0019-023-Posle-vojny-pionerov-zanosili-v-Knigu-pocheta-v-osnovnom-za-uspekhi-v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1268760"/>
            <a:ext cx="7200800" cy="2592288"/>
          </a:xfrm>
          <a:prstGeom prst="rect">
            <a:avLst/>
          </a:prstGeom>
          <a:noFill/>
        </p:spPr>
      </p:pic>
      <p:pic>
        <p:nvPicPr>
          <p:cNvPr id="1032" name="Picture 8" descr="E:\SLUZHEBNOE\USER\Desktop\i (4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5013176"/>
            <a:ext cx="4031451" cy="1115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SLUZHEBNOE\USER\Desktop\3388377-704ad6d79622d2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347"/>
            <a:ext cx="9144000" cy="688669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Picture 2" descr="C:\Documents and Settings\Admin\Мои документы\Downloads\0004-004-Ottsy-na-front-deti-na-zavod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528" y="332656"/>
            <a:ext cx="3761392" cy="29650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32656"/>
            <a:ext cx="4392488" cy="2808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356992"/>
            <a:ext cx="3744416" cy="28803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E:\SLUZHEBNOE\USER\Desktop\3388377-704ad6d79622d224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615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5" name="Picture 3" descr="E:\SLUZHEBNOE\USER\Desktop\0059-079-Deti-vojn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476672"/>
            <a:ext cx="3871012" cy="48965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5148064" y="5373216"/>
            <a:ext cx="31740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Саша Бородулин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1896745" y="415624"/>
            <a:ext cx="2901884" cy="27359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SLUZHEBNOE\USER\Desktop\3388377-704ad6d79622d224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892"/>
            <a:ext cx="9144000" cy="688669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Picture 2" descr="C:\Documents and Settings\Admin\Мои документы\Downloads\01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1115"/>
          <a:stretch/>
        </p:blipFill>
        <p:spPr bwMode="auto">
          <a:xfrm>
            <a:off x="4572000" y="476672"/>
            <a:ext cx="4104456" cy="4608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48064" y="5301208"/>
            <a:ext cx="27467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Марат </a:t>
            </a:r>
            <a:r>
              <a:rPr lang="ru-RU" sz="3600" b="1" dirty="0" err="1" smtClean="0">
                <a:solidFill>
                  <a:srgbClr val="C00000"/>
                </a:solidFill>
              </a:rPr>
              <a:t>Казей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1752728" y="415624"/>
            <a:ext cx="2901884" cy="27359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SLUZHEBNOE\USER\Desktop\3388377-704ad6d79622d224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" y="-14347"/>
            <a:ext cx="9124950" cy="687234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124" name="Picture 4" descr="E:\SLUZHEBNOE\USER\Desktop\20 голиков леня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29860" y="404664"/>
            <a:ext cx="4342082" cy="4824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5292080" y="5589240"/>
            <a:ext cx="27745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Леня Голиков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1752728" y="415624"/>
            <a:ext cx="2901884" cy="27359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SLUZHEBNOE\USER\Desktop\3388377-704ad6d79622d224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" y="-14347"/>
            <a:ext cx="9124950" cy="687234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Picture 2" descr="C:\Documents and Settings\Admin\Мои документы\Downloads\Зина_Портнов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692696"/>
            <a:ext cx="3183674" cy="44644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436096" y="5229200"/>
            <a:ext cx="29903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Зина Портнова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1896745" y="415624"/>
            <a:ext cx="2901884" cy="27359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SLUZHEBNOE\USER\Desktop\3388377-704ad6d79622d224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" y="-14347"/>
            <a:ext cx="9124950" cy="687234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483768" y="476672"/>
            <a:ext cx="61206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C00000"/>
                </a:solidFill>
              </a:rPr>
              <a:t>  До войны это были самые обыкновенные мальчишки и девчонки. Учились, помогали старшим, играли, бегали-прыгали, </a:t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2400" dirty="0" smtClean="0">
                <a:solidFill>
                  <a:srgbClr val="C00000"/>
                </a:solidFill>
              </a:rPr>
              <a:t>разбивали носы и коленки. Их имена знали только родные, одноклассники да друзья. Пришел час - они показали, каким огромным может стать маленькое детское сердце, когда разгорается в нем священная любовь к родине и ненависть к ее врагам.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7171" name="Picture 3" descr="E:\SLUZHEBNOE\USER\Desktop\1304963101_1304913273_295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645024"/>
            <a:ext cx="3729865" cy="27121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34</Words>
  <Application>Microsoft Office PowerPoint</Application>
  <PresentationFormat>Экран (4:3)</PresentationFormat>
  <Paragraphs>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Пользователь</cp:lastModifiedBy>
  <cp:revision>5</cp:revision>
  <dcterms:created xsi:type="dcterms:W3CDTF">2014-11-28T11:54:52Z</dcterms:created>
  <dcterms:modified xsi:type="dcterms:W3CDTF">2016-08-14T16:52:25Z</dcterms:modified>
</cp:coreProperties>
</file>