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3" r:id="rId2"/>
    <p:sldId id="257" r:id="rId3"/>
    <p:sldId id="272" r:id="rId4"/>
    <p:sldId id="275" r:id="rId5"/>
    <p:sldId id="295" r:id="rId6"/>
    <p:sldId id="273" r:id="rId7"/>
    <p:sldId id="282" r:id="rId8"/>
    <p:sldId id="30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7196" autoAdjust="0"/>
  </p:normalViewPr>
  <p:slideViewPr>
    <p:cSldViewPr>
      <p:cViewPr varScale="1">
        <p:scale>
          <a:sx n="113" d="100"/>
          <a:sy n="113" d="100"/>
        </p:scale>
        <p:origin x="-15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6FF78A-69BE-44F2-9082-9C026DD8D63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01B8B-EB59-4360-9955-E4A7BDE4CC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8944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E07E-82B8-4896-84F6-1FD049D1B3B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952F-21B9-4D39-AB3D-31AF15E43E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E07E-82B8-4896-84F6-1FD049D1B3B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952F-21B9-4D39-AB3D-31AF15E43E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E07E-82B8-4896-84F6-1FD049D1B3B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952F-21B9-4D39-AB3D-31AF15E43E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E07E-82B8-4896-84F6-1FD049D1B3B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952F-21B9-4D39-AB3D-31AF15E43E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E07E-82B8-4896-84F6-1FD049D1B3B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952F-21B9-4D39-AB3D-31AF15E43E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E07E-82B8-4896-84F6-1FD049D1B3B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952F-21B9-4D39-AB3D-31AF15E43E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E07E-82B8-4896-84F6-1FD049D1B3B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952F-21B9-4D39-AB3D-31AF15E43E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E07E-82B8-4896-84F6-1FD049D1B3B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952F-21B9-4D39-AB3D-31AF15E43E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E07E-82B8-4896-84F6-1FD049D1B3B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952F-21B9-4D39-AB3D-31AF15E43E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E07E-82B8-4896-84F6-1FD049D1B3B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952F-21B9-4D39-AB3D-31AF15E43E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E07E-82B8-4896-84F6-1FD049D1B3B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952F-21B9-4D39-AB3D-31AF15E43E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CE07E-82B8-4896-84F6-1FD049D1B3B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952F-21B9-4D39-AB3D-31AF15E43E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906603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03548" y="1229853"/>
            <a:ext cx="8136904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ВСЕРОССИЙСКИЙ КОНКУРС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«ВОСПИТАТЕЛЬ ГОДА – 2017»  </a:t>
            </a:r>
          </a:p>
        </p:txBody>
      </p:sp>
    </p:spTree>
    <p:extLst>
      <p:ext uri="{BB962C8B-B14F-4D97-AF65-F5344CB8AC3E}">
        <p14:creationId xmlns="" xmlns:p14="http://schemas.microsoft.com/office/powerpoint/2010/main" val="28077724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06603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" name="TextBox 8"/>
          <p:cNvSpPr txBox="1"/>
          <p:nvPr/>
        </p:nvSpPr>
        <p:spPr>
          <a:xfrm>
            <a:off x="251520" y="404664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1763688" y="476672"/>
            <a:ext cx="6192688" cy="252028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словам В.А. Сухомлинского: “Без игры нет и не может быть полноценного умственного развития. Игра это огромное светлое окно, через которое в духовный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ребенка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вливается живительный поток представлений, понятий. Игра это искра, зажигающая огонек пытливости и любознательности.”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3068960"/>
            <a:ext cx="45720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выполняет важную функцию подготовки детей к школе.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того, насколько качественно и своевременно будет подготовлен ребенок к школе, во многом зависит успешность его дальнейшего обучения. </a:t>
            </a:r>
          </a:p>
          <a:p>
            <a:r>
              <a:rPr lang="ru-RU" sz="1600" dirty="0" smtClean="0">
                <a:solidFill>
                  <a:srgbClr val="0070C0"/>
                </a:solidFill>
              </a:rPr>
              <a:t> 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5939792.jp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-243408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619672" y="980728"/>
            <a:ext cx="69127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педагогической работы: </a:t>
            </a:r>
          </a:p>
          <a:p>
            <a:pPr algn="ctr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думать, хорошо ориентироваться в пространстве и в  окружающем их мире, правильно оценивать различные ситуации, с которыми они сталкиваются в жизни, принимая самостоятельные решения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492895"/>
            <a:ext cx="45720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Активизировать умственную деятельность.</a:t>
            </a:r>
          </a:p>
          <a:p>
            <a:pPr lvl="0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Заинтересовывать математическим материалом.</a:t>
            </a:r>
          </a:p>
          <a:p>
            <a:pPr lvl="0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3.Увлекать и развивать детей. </a:t>
            </a:r>
          </a:p>
          <a:p>
            <a:pPr lvl="0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4.Закреплять полученные знания и умения.</a:t>
            </a:r>
          </a:p>
          <a:p>
            <a:pPr lvl="0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5.Упражнять в применении их в других видах деятельности, новой обстановке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24905520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5939792.jp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24337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67744" y="427986"/>
            <a:ext cx="56641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цифрами</a:t>
            </a:r>
          </a:p>
        </p:txBody>
      </p:sp>
      <p:pic>
        <p:nvPicPr>
          <p:cNvPr id="1026" name="Picture 2" descr="C:\Users\Амина\Desktop\фото\20170109_1011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611" y="1582040"/>
            <a:ext cx="6884426" cy="387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695011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35939792.jp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160" y="0"/>
            <a:ext cx="9144000" cy="6858000"/>
          </a:xfrm>
          <a:prstGeom prst="rect">
            <a:avLst/>
          </a:prstGeom>
        </p:spPr>
      </p:pic>
      <p:pic>
        <p:nvPicPr>
          <p:cNvPr id="4098" name="Picture 2" descr="C:\Users\uzer\Desktop\scrn_big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641516"/>
            <a:ext cx="7137507" cy="53077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96124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5939792.jp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03648" y="620688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FF0000"/>
                </a:solidFill>
              </a:rPr>
              <a:t>Игры с использованием геометрических фигур</a:t>
            </a:r>
          </a:p>
        </p:txBody>
      </p:sp>
      <p:pic>
        <p:nvPicPr>
          <p:cNvPr id="2050" name="Picture 2" descr="C:\Users\Амина\Desktop\фото\20170109_1000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6912768" cy="38884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300755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5939792.jp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2" descr="E:\камера\100PHOTO\SAM_25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9"/>
            <a:ext cx="2736304" cy="40504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камера\100PHOTO\SAM_19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40768"/>
            <a:ext cx="3600400" cy="41044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973899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35939792.jp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160" y="0"/>
            <a:ext cx="9144000" cy="6858000"/>
          </a:xfrm>
          <a:prstGeom prst="rect">
            <a:avLst/>
          </a:prstGeom>
        </p:spPr>
      </p:pic>
      <p:pic>
        <p:nvPicPr>
          <p:cNvPr id="12290" name="Picture 2" descr="C:\Users\uzer\Desktop\Новая папка (5)\20170111_0935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04664"/>
            <a:ext cx="7387273" cy="57745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839854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</TotalTime>
  <Words>169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Позитроника</cp:lastModifiedBy>
  <cp:revision>85</cp:revision>
  <dcterms:created xsi:type="dcterms:W3CDTF">2013-12-12T10:34:46Z</dcterms:created>
  <dcterms:modified xsi:type="dcterms:W3CDTF">2019-01-11T12:54:57Z</dcterms:modified>
</cp:coreProperties>
</file>