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0" r:id="rId6"/>
    <p:sldId id="263" r:id="rId7"/>
    <p:sldId id="267" r:id="rId8"/>
    <p:sldId id="268" r:id="rId9"/>
    <p:sldId id="264" r:id="rId10"/>
    <p:sldId id="270" r:id="rId11"/>
    <p:sldId id="271" r:id="rId12"/>
    <p:sldId id="272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pacegid.com/kosmonavt-nikolaev-andriyan-grigorevich.html" TargetMode="External"/><Relationship Id="rId2" Type="http://schemas.openxmlformats.org/officeDocument/2006/relationships/hyperlink" Target="http://spacegid.com/pervyiy-sovetskiy-kosmonavt-posle-gagarina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hkolazhizni.ru/biographies/articles/660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Дорога в космос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bzns.media/upload/resize_cache/iblock/996/932_932_1/996712a16887b36aac75eff4c07234ee.jpg?3334391507717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62001" y="914401"/>
            <a:ext cx="67522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Дорога в космос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erver.audiopedia.su:8888/staroeradio/images/pics/021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6505575" cy="36957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4495800"/>
            <a:ext cx="8653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Первый многоместным космическим кораблем был «Восход», </a:t>
            </a:r>
            <a:r>
              <a:rPr lang="ru-RU" dirty="0" smtClean="0"/>
              <a:t>который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совершил полет 12 октября 1964 года. </a:t>
            </a:r>
            <a:r>
              <a:rPr lang="ru-RU" dirty="0" smtClean="0"/>
              <a:t>Космический </a:t>
            </a:r>
            <a:r>
              <a:rPr lang="ru-RU" dirty="0" smtClean="0"/>
              <a:t>корабль </a:t>
            </a:r>
            <a:r>
              <a:rPr lang="ru-RU" dirty="0" smtClean="0"/>
              <a:t>пилотировал</a:t>
            </a:r>
          </a:p>
          <a:p>
            <a:r>
              <a:rPr lang="ru-RU" dirty="0" smtClean="0"/>
              <a:t> </a:t>
            </a:r>
            <a:r>
              <a:rPr lang="ru-RU" dirty="0" smtClean="0"/>
              <a:t>экипаж из трех космонавтов в составе: </a:t>
            </a:r>
            <a:endParaRPr lang="ru-RU" dirty="0" smtClean="0"/>
          </a:p>
          <a:p>
            <a:r>
              <a:rPr lang="ru-RU" b="1" dirty="0" smtClean="0"/>
              <a:t>Владимир </a:t>
            </a:r>
            <a:r>
              <a:rPr lang="ru-RU" b="1" dirty="0" smtClean="0"/>
              <a:t>Комаров, Константин Феоктистов, Борис Егоров.</a:t>
            </a:r>
            <a:r>
              <a:rPr lang="ru-RU" dirty="0" smtClean="0"/>
              <a:t> 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этом полете все было первым: первый в мире командир космического </a:t>
            </a:r>
            <a:r>
              <a:rPr lang="ru-RU" dirty="0" smtClean="0"/>
              <a:t>экипажа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- Владимир Комаров; </a:t>
            </a:r>
            <a:r>
              <a:rPr lang="ru-RU" dirty="0" smtClean="0"/>
              <a:t>первый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гражданский специалист в космосе —Константин Феоктистов; </a:t>
            </a:r>
            <a:endParaRPr lang="ru-RU" dirty="0" smtClean="0"/>
          </a:p>
          <a:p>
            <a:r>
              <a:rPr lang="ru-RU" dirty="0" smtClean="0"/>
              <a:t>первый</a:t>
            </a:r>
            <a:r>
              <a:rPr lang="ru-RU" dirty="0" smtClean="0"/>
              <a:t> врач в космосе — Борис Егоров.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2400" y="4038600"/>
            <a:ext cx="441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18 марта </a:t>
            </a:r>
            <a:r>
              <a:rPr lang="ru-RU" dirty="0" smtClean="0"/>
              <a:t>1965 года </a:t>
            </a:r>
            <a:r>
              <a:rPr lang="ru-RU" dirty="0" smtClean="0"/>
              <a:t>с космодрома "Байконур" стартовал космический корабль "Восход-2", на котором находились командир экипажа подполковник Павел Иванович Беляев и второй пилот майор Алексей Архипович Леонов.</a:t>
            </a:r>
            <a:endParaRPr lang="ru-RU" dirty="0"/>
          </a:p>
        </p:txBody>
      </p:sp>
      <p:pic>
        <p:nvPicPr>
          <p:cNvPr id="40962" name="Picture 2" descr="http://www.evpatori.ru/wp-content/uploads/2017/03/01-1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0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0600" y="1305342"/>
            <a:ext cx="3886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Какие российские космонавты находятся в космосе в 2018 году и какую работу они выполняют на орбите? </a:t>
            </a:r>
            <a:r>
              <a:rPr lang="ru-RU" dirty="0" smtClean="0"/>
              <a:t>С сентября прошлого года из российских космонавтов на орбите работает постоянно Александр </a:t>
            </a:r>
            <a:r>
              <a:rPr lang="ru-RU" dirty="0" err="1" smtClean="0"/>
              <a:t>Мисуркин</a:t>
            </a:r>
            <a:r>
              <a:rPr lang="ru-RU" dirty="0" smtClean="0"/>
              <a:t>, а в декабре к нему присоединился Антон </a:t>
            </a:r>
            <a:r>
              <a:rPr lang="ru-RU" dirty="0" err="1" smtClean="0"/>
              <a:t>Шкаплеров</a:t>
            </a:r>
            <a:r>
              <a:rPr lang="ru-RU" dirty="0" smtClean="0"/>
              <a:t>. Из иностранных - американцы Джозеф </a:t>
            </a:r>
            <a:r>
              <a:rPr lang="ru-RU" dirty="0" err="1" smtClean="0"/>
              <a:t>Акаба</a:t>
            </a:r>
            <a:r>
              <a:rPr lang="ru-RU" dirty="0" smtClean="0"/>
              <a:t>, Марк Ванде </a:t>
            </a:r>
            <a:r>
              <a:rPr lang="ru-RU" dirty="0" err="1" smtClean="0"/>
              <a:t>Хей</a:t>
            </a:r>
            <a:r>
              <a:rPr lang="ru-RU" dirty="0" smtClean="0"/>
              <a:t>, Скотт </a:t>
            </a:r>
            <a:r>
              <a:rPr lang="ru-RU" dirty="0" err="1" smtClean="0"/>
              <a:t>Тингл</a:t>
            </a:r>
            <a:r>
              <a:rPr lang="ru-RU" dirty="0" smtClean="0"/>
              <a:t> и японец </a:t>
            </a:r>
            <a:r>
              <a:rPr lang="ru-RU" dirty="0" err="1" smtClean="0"/>
              <a:t>Норисигэ</a:t>
            </a:r>
            <a:r>
              <a:rPr lang="ru-RU" dirty="0" smtClean="0"/>
              <a:t> </a:t>
            </a:r>
            <a:r>
              <a:rPr lang="ru-RU" dirty="0" err="1" smtClean="0"/>
              <a:t>Канаи</a:t>
            </a:r>
            <a:r>
              <a:rPr lang="ru-RU" dirty="0" smtClean="0"/>
              <a:t>. Смена экипажей будет производится в рамках космических экспедиций МКС-55 и 56, спуски будут осуществляться в мае и феврале 2018 года. </a:t>
            </a:r>
            <a:endParaRPr lang="ru-RU" dirty="0"/>
          </a:p>
        </p:txBody>
      </p:sp>
      <p:pic>
        <p:nvPicPr>
          <p:cNvPr id="41986" name="Picture 2" descr="http://novosti-online.info/uploads/posts/2017-12/1514649737_kakie-kosmonavty-nahodyatsya-v-kosmose-v-2018-go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3622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2286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hlinkClick r:id="rId2"/>
              </a:rPr>
              <a:t>http://</a:t>
            </a:r>
            <a:r>
              <a:rPr lang="ru-RU" b="1" dirty="0" smtClean="0">
                <a:hlinkClick r:id="rId2"/>
              </a:rPr>
              <a:t>spacegid.com/pervyiy-sovetskiy-kosmonavt-posle-gagarina.html#ixzz56DWENyoN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00200" y="3200400"/>
            <a:ext cx="525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: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  <a:hlinkClick r:id="rId3"/>
              </a:rPr>
              <a:t>htt</a:t>
            </a:r>
            <a:r>
              <a:rPr lang="ru-RU" b="1" dirty="0" smtClean="0">
                <a:hlinkClick r:id="rId3"/>
              </a:rPr>
              <a:t>p://</a:t>
            </a:r>
            <a:r>
              <a:rPr lang="ru-RU" b="1" dirty="0" smtClean="0">
                <a:hlinkClick r:id="rId3"/>
              </a:rPr>
              <a:t>spacegid.com/kosmonavt-nikolaev-andriyan-grigorevich.html#ixzz56DauJyb5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3886201"/>
            <a:ext cx="510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4"/>
              </a:rPr>
              <a:t>https://shkolazhizni.ru/biographies/articles/6600/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335280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3886200"/>
            <a:ext cx="34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bigslide.ru/images/14/13795/96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uch.znate.ru/tw_files2/urls_49/6/d-504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naked-science.ru/sites/default/files/field/image/2_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3726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1" y="381000"/>
            <a:ext cx="2819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Восток-1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571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2-aprelya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809625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048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"12 апреля 1961 года в Советском Союзе выведен на орбиту вокруг Земли первый в мире космический </a:t>
            </a:r>
            <a:r>
              <a:rPr lang="ru-RU" b="1" dirty="0" smtClean="0"/>
              <a:t>корабль-спутник </a:t>
            </a:r>
            <a:r>
              <a:rPr lang="ru-RU" b="1" dirty="0" smtClean="0"/>
              <a:t>"Восток" с </a:t>
            </a:r>
            <a:r>
              <a:rPr lang="ru-RU" b="1" dirty="0" smtClean="0"/>
              <a:t>человеком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на борту. </a:t>
            </a:r>
            <a:r>
              <a:rPr lang="ru-RU" dirty="0" smtClean="0"/>
              <a:t>Пилотом-космонавтом космического корабля-спутника "Восток" </a:t>
            </a:r>
            <a:endParaRPr lang="ru-RU" dirty="0" smtClean="0"/>
          </a:p>
          <a:p>
            <a:r>
              <a:rPr lang="ru-RU" dirty="0" smtClean="0"/>
              <a:t>является </a:t>
            </a:r>
            <a:r>
              <a:rPr lang="ru-RU" dirty="0" smtClean="0"/>
              <a:t>гражданин Союза Советских Социалистических Республик летчик майор </a:t>
            </a:r>
            <a:r>
              <a:rPr lang="ru-RU" b="1" dirty="0" smtClean="0"/>
              <a:t>ГАГАРИН Юрий Алексеевич.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2.infourok.ru/uploads/ex/093b/0005e922-6007cc3e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533400"/>
            <a:ext cx="8153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Вклад Германа Титова в освоений космоса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048000"/>
            <a:ext cx="70803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Полет второго космонавта после Гагарина дал понять человечеству,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 smtClean="0"/>
              <a:t>космос оказывает заметное влияние на организм человека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Происходит некоторая физическая деградация, а также опухает тело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Дальнейшее развитие </a:t>
            </a:r>
            <a:r>
              <a:rPr lang="ru-RU" dirty="0" smtClean="0"/>
              <a:t>космонавтики значительно расширило список </a:t>
            </a:r>
            <a:endParaRPr lang="ru-RU" dirty="0" smtClean="0"/>
          </a:p>
          <a:p>
            <a:r>
              <a:rPr lang="ru-RU" dirty="0" smtClean="0"/>
              <a:t>влияния </a:t>
            </a:r>
            <a:r>
              <a:rPr lang="ru-RU" dirty="0" smtClean="0"/>
              <a:t>космического пространства на человека значительно вырос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oyaokruga.ru/img/image_big/e2e89c3f-cfef-4bc0-b6ce-38dc32fa7c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685800"/>
            <a:ext cx="449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11-ого </a:t>
            </a:r>
            <a:r>
              <a:rPr lang="ru-RU" dirty="0" smtClean="0">
                <a:solidFill>
                  <a:schemeClr val="bg1"/>
                </a:solidFill>
              </a:rPr>
              <a:t>августа 1962-го года третий </a:t>
            </a:r>
            <a:r>
              <a:rPr lang="ru-RU" dirty="0" smtClean="0">
                <a:solidFill>
                  <a:schemeClr val="bg1"/>
                </a:solidFill>
              </a:rPr>
              <a:t>пилотируемый космический </a:t>
            </a:r>
            <a:r>
              <a:rPr lang="ru-RU" dirty="0" smtClean="0">
                <a:solidFill>
                  <a:schemeClr val="bg1"/>
                </a:solidFill>
              </a:rPr>
              <a:t>аппарат – «Восток-3» стартовал с Земли и </a:t>
            </a:r>
            <a:r>
              <a:rPr lang="ru-RU" dirty="0" smtClean="0">
                <a:solidFill>
                  <a:schemeClr val="bg1"/>
                </a:solidFill>
              </a:rPr>
              <a:t>космонавтом </a:t>
            </a:r>
            <a:r>
              <a:rPr lang="ru-RU" dirty="0" smtClean="0">
                <a:solidFill>
                  <a:schemeClr val="bg1"/>
                </a:solidFill>
              </a:rPr>
              <a:t>Николаевым на борту. Ровно спустя день был запущен «Восток-4» с </a:t>
            </a:r>
            <a:r>
              <a:rPr lang="ru-RU" dirty="0" smtClean="0">
                <a:solidFill>
                  <a:schemeClr val="bg1"/>
                </a:solidFill>
              </a:rPr>
              <a:t>Павлом Поповичем</a:t>
            </a:r>
            <a:r>
              <a:rPr lang="ru-RU" dirty="0" smtClean="0">
                <a:solidFill>
                  <a:schemeClr val="bg1"/>
                </a:solidFill>
              </a:rPr>
              <a:t>, таким образом, состоялся первый в </a:t>
            </a:r>
            <a:r>
              <a:rPr lang="ru-RU" dirty="0" smtClean="0">
                <a:solidFill>
                  <a:schemeClr val="bg1"/>
                </a:solidFill>
              </a:rPr>
              <a:t>мире одновременный полет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нескольких кораблей. Длительность совместного полета составила 2 суток и 22 часа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за это время космонавты наладили между собой радиосвязь, также провели первую в </a:t>
            </a:r>
            <a:r>
              <a:rPr lang="ru-RU" dirty="0" smtClean="0">
                <a:solidFill>
                  <a:schemeClr val="bg1"/>
                </a:solidFill>
              </a:rPr>
              <a:t>мире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военный космический эксперимент. Его суть состояла в перехвате вражеских спутников, </a:t>
            </a:r>
            <a:r>
              <a:rPr lang="ru-RU" dirty="0" smtClean="0">
                <a:solidFill>
                  <a:schemeClr val="bg1"/>
                </a:solidFill>
              </a:rPr>
              <a:t>где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«Восток-4» исполнял роль цели, а «Восток-3» следовал за ним как перехватчик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0" y="3810000"/>
            <a:ext cx="3429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19 июня 1963 года стал одним из самых счастливых дней в жизни советских людей. В этот день завершили свои космические полеты сразу два экипажа — «Восток-5» с Валерием Быковским и «Восток-6» с Валентиной Терешковой.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http://itd2.mycdn.me/image?id=852796890503&amp;t=20&amp;plc=WEB&amp;tkn=*GR2KpO-vg49EdBZGpzrbRBHdnj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5715000" cy="381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236</Words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Дорога в космос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Дорога в космос</dc:title>
  <dc:creator>Администратор</dc:creator>
  <cp:lastModifiedBy>777</cp:lastModifiedBy>
  <cp:revision>7</cp:revision>
  <dcterms:created xsi:type="dcterms:W3CDTF">2018-02-05T07:11:58Z</dcterms:created>
  <dcterms:modified xsi:type="dcterms:W3CDTF">2018-02-05T08:17:01Z</dcterms:modified>
</cp:coreProperties>
</file>