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0" r:id="rId2"/>
    <p:sldId id="256" r:id="rId3"/>
    <p:sldId id="261" r:id="rId4"/>
    <p:sldId id="262" r:id="rId5"/>
    <p:sldId id="271" r:id="rId6"/>
    <p:sldId id="263" r:id="rId7"/>
    <p:sldId id="269" r:id="rId8"/>
    <p:sldId id="268" r:id="rId9"/>
    <p:sldId id="270" r:id="rId10"/>
    <p:sldId id="272" r:id="rId11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40" autoAdjust="0"/>
    <p:restoredTop sz="94660"/>
  </p:normalViewPr>
  <p:slideViewPr>
    <p:cSldViewPr>
      <p:cViewPr varScale="1">
        <p:scale>
          <a:sx n="68" d="100"/>
          <a:sy n="6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E0782F-2AF7-4B58-A0A7-8CC81E63A3B3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C163DB-FE5B-4CF3-BF8D-02E2A1EB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2396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163DB-FE5B-4CF3-BF8D-02E2A1EB8BA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163DB-FE5B-4CF3-BF8D-02E2A1EB8BA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163DB-FE5B-4CF3-BF8D-02E2A1EB8BA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163DB-FE5B-4CF3-BF8D-02E2A1EB8BA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163DB-FE5B-4CF3-BF8D-02E2A1EB8BA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163DB-FE5B-4CF3-BF8D-02E2A1EB8BA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163DB-FE5B-4CF3-BF8D-02E2A1EB8BA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163DB-FE5B-4CF3-BF8D-02E2A1EB8BA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163DB-FE5B-4CF3-BF8D-02E2A1EB8BA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8EF80-01B0-4043-91FE-F417C709EE7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25E0-449D-488C-81F6-125325252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8EF80-01B0-4043-91FE-F417C709EE7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25E0-449D-488C-81F6-125325252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8EF80-01B0-4043-91FE-F417C709EE7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25E0-449D-488C-81F6-125325252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8EF80-01B0-4043-91FE-F417C709EE7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25E0-449D-488C-81F6-125325252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8EF80-01B0-4043-91FE-F417C709EE7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25E0-449D-488C-81F6-125325252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8EF80-01B0-4043-91FE-F417C709EE7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25E0-449D-488C-81F6-125325252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8EF80-01B0-4043-91FE-F417C709EE7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25E0-449D-488C-81F6-125325252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8EF80-01B0-4043-91FE-F417C709EE7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25E0-449D-488C-81F6-125325252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8EF80-01B0-4043-91FE-F417C709EE7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25E0-449D-488C-81F6-125325252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8EF80-01B0-4043-91FE-F417C709EE7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25E0-449D-488C-81F6-125325252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8EF80-01B0-4043-91FE-F417C709EE7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25E0-449D-488C-81F6-125325252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8EF80-01B0-4043-91FE-F417C709EE7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A25E0-449D-488C-81F6-125325252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1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gif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gif"/><Relationship Id="rId4" Type="http://schemas.openxmlformats.org/officeDocument/2006/relationships/image" Target="../media/image2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Рисунок 7" descr="чай или кофе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48937">
            <a:off x="5997124" y="44625"/>
            <a:ext cx="3125148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Содержимое 3" descr="kasha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90488"/>
            <a:ext cx="2857500" cy="1676400"/>
          </a:xfrm>
          <a:prstGeom prst="rect">
            <a:avLst/>
          </a:prstGeom>
        </p:spPr>
      </p:pic>
      <p:pic>
        <p:nvPicPr>
          <p:cNvPr id="12" name="Рисунок 9" descr="торт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00885" y="1640286"/>
            <a:ext cx="2500312" cy="228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8" descr="сок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65219" y="4953000"/>
            <a:ext cx="23812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4" descr="колбаса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17362">
            <a:off x="4605688" y="258155"/>
            <a:ext cx="2500312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5" descr="сыр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96824">
            <a:off x="2857500" y="90488"/>
            <a:ext cx="2301875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11" descr="молоко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472087"/>
            <a:ext cx="160337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Рисунок 10" descr="конфеты.jp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29447" y="5237546"/>
            <a:ext cx="2643188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Рисунок 6" descr="хлеб с маслом.jp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22" y="5050221"/>
            <a:ext cx="2786063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Содержимое 3" descr="суп.jp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3210150"/>
            <a:ext cx="2436812" cy="1828800"/>
          </a:xfrm>
          <a:prstGeom prst="rect">
            <a:avLst/>
          </a:prstGeom>
        </p:spPr>
      </p:pic>
      <p:pic>
        <p:nvPicPr>
          <p:cNvPr id="20" name="Рисунок 8" descr="салат.jp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" y="1683162"/>
            <a:ext cx="2838450" cy="1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Рисунок 10" descr="пицца.jp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1875" y="3645024"/>
            <a:ext cx="2571750" cy="198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9" descr="burger.jpg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19875" y="5027612"/>
            <a:ext cx="2524125" cy="183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Рисунок 10" descr="рыба.jp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97063" y="3052987"/>
            <a:ext cx="3214687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Рисунок 7" descr="мороженое.jpg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6059" y="1910919"/>
            <a:ext cx="1745272" cy="1745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12" y="116632"/>
            <a:ext cx="214934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145035"/>
            <a:ext cx="1475656" cy="1763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3343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t="-17000" r="-11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19233079">
            <a:off x="1407352" y="292777"/>
            <a:ext cx="1843022" cy="1942683"/>
          </a:xfrm>
          <a:prstGeom prst="rect">
            <a:avLst/>
          </a:prstGeom>
          <a:noFill/>
        </p:spPr>
        <p:txBody>
          <a:bodyPr wrap="none" rtlCol="0">
            <a:prstTxWarp prst="textArchUpPour">
              <a:avLst/>
            </a:prstTxWarp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Segoe Script" pitchFamily="34" charset="0"/>
              </a:rPr>
              <a:t>18</a:t>
            </a:r>
            <a:r>
              <a:rPr lang="en-US" sz="3200" b="1" baseline="30000" dirty="0" err="1" smtClean="0">
                <a:solidFill>
                  <a:srgbClr val="FFFF00"/>
                </a:solidFill>
                <a:latin typeface="Segoe Script" pitchFamily="34" charset="0"/>
              </a:rPr>
              <a:t>th</a:t>
            </a:r>
            <a:r>
              <a:rPr lang="en-US" sz="3200" b="1" dirty="0" smtClean="0">
                <a:solidFill>
                  <a:srgbClr val="FFFF00"/>
                </a:solidFill>
                <a:latin typeface="Segoe Script" pitchFamily="34" charset="0"/>
              </a:rPr>
              <a:t> of December</a:t>
            </a:r>
            <a:r>
              <a:rPr lang="ru-RU" sz="3200" b="1" dirty="0" smtClean="0">
                <a:solidFill>
                  <a:srgbClr val="FFFF00"/>
                </a:solidFill>
                <a:latin typeface="Segoe Script" pitchFamily="34" charset="0"/>
              </a:rPr>
              <a:t> </a:t>
            </a:r>
            <a:endParaRPr lang="ru-RU" sz="3200" b="1" dirty="0">
              <a:solidFill>
                <a:srgbClr val="FFFF00"/>
              </a:solidFill>
              <a:latin typeface="Segoe Scrip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2042242"/>
            <a:ext cx="4937570" cy="1015663"/>
          </a:xfrm>
          <a:prstGeom prst="rect">
            <a:avLst/>
          </a:prstGeom>
          <a:noFill/>
        </p:spPr>
        <p:txBody>
          <a:bodyPr wrap="none" rtlCol="0">
            <a:prstTxWarp prst="textInflate">
              <a:avLst/>
            </a:prstTxWarp>
            <a:spAutoFit/>
          </a:bodyPr>
          <a:lstStyle/>
          <a:p>
            <a:r>
              <a:rPr lang="en-US" sz="8000" b="1" dirty="0">
                <a:solidFill>
                  <a:srgbClr val="FF0000"/>
                </a:solidFill>
                <a:ea typeface="+mj-ea"/>
                <a:cs typeface="+mj-cs"/>
              </a:rPr>
              <a:t>FOOD</a:t>
            </a:r>
            <a:endParaRPr lang="ru-RU" sz="6000" b="1" dirty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Comic Sans MS" pitchFamily="66" charset="0"/>
              <a:cs typeface="Utsaah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128509">
            <a:off x="363096" y="2858501"/>
            <a:ext cx="1182835" cy="398808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Segoe Script" pitchFamily="34" charset="0"/>
              </a:rPr>
              <a:t>2018</a:t>
            </a:r>
            <a:endParaRPr lang="ru-RU" sz="3200" b="1" dirty="0">
              <a:solidFill>
                <a:srgbClr val="FFFF00"/>
              </a:solidFill>
              <a:latin typeface="Segoe Script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187" y="3286125"/>
            <a:ext cx="4468813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072062"/>
            <a:ext cx="214934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14423" y="0"/>
            <a:ext cx="1512385" cy="1700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773" y="-171400"/>
            <a:ext cx="8229600" cy="1143000"/>
          </a:xfrm>
        </p:spPr>
        <p:txBody>
          <a:bodyPr/>
          <a:lstStyle/>
          <a:p>
            <a:r>
              <a:rPr lang="en-US" b="1" dirty="0" smtClean="0"/>
              <a:t>Guess what it is</a:t>
            </a:r>
            <a:endParaRPr lang="ru-RU" b="1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692696"/>
            <a:ext cx="3124257" cy="3007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87431" y="836712"/>
            <a:ext cx="3802881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695452"/>
            <a:ext cx="3442965" cy="296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852" y="3501008"/>
            <a:ext cx="402154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745344"/>
            <a:ext cx="214934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68025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</a:t>
            </a:r>
            <a:r>
              <a:rPr lang="en-US" b="1" dirty="0" smtClean="0"/>
              <a:t>hich </a:t>
            </a:r>
            <a:r>
              <a:rPr lang="en-US" b="1" dirty="0"/>
              <a:t>word is </a:t>
            </a:r>
            <a:r>
              <a:rPr lang="en-US" b="1" dirty="0" smtClean="0"/>
              <a:t>odd out?</a:t>
            </a:r>
            <a:endParaRPr lang="ru-RU" b="1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12" y="116632"/>
            <a:ext cx="214934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922874"/>
            <a:ext cx="1619616" cy="193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912" y="1916832"/>
            <a:ext cx="89175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i="1" dirty="0" smtClean="0"/>
              <a:t>1.Potatoes</a:t>
            </a:r>
            <a:r>
              <a:rPr lang="en-US" sz="3600" i="1" dirty="0"/>
              <a:t>, tomatoes, meat, </a:t>
            </a:r>
            <a:r>
              <a:rPr lang="en-US" sz="3600" i="1" dirty="0" smtClean="0"/>
              <a:t>carrots, </a:t>
            </a:r>
            <a:r>
              <a:rPr lang="en-US" sz="3600" i="1" dirty="0"/>
              <a:t>cucumbers</a:t>
            </a:r>
          </a:p>
          <a:p>
            <a:r>
              <a:rPr lang="en-US" sz="3600" i="1" dirty="0" smtClean="0"/>
              <a:t>2.Juice</a:t>
            </a:r>
            <a:r>
              <a:rPr lang="en-US" sz="3600" i="1" dirty="0"/>
              <a:t>, porridge, milk, coffee, tea</a:t>
            </a:r>
          </a:p>
          <a:p>
            <a:r>
              <a:rPr lang="en-US" sz="3600" i="1" dirty="0" smtClean="0"/>
              <a:t>3.Apples</a:t>
            </a:r>
            <a:r>
              <a:rPr lang="en-US" sz="3600" i="1" dirty="0"/>
              <a:t>, bananas, oranges, eggs, mangoes</a:t>
            </a:r>
          </a:p>
          <a:p>
            <a:r>
              <a:rPr lang="en-US" sz="3600" i="1" dirty="0" smtClean="0"/>
              <a:t>4.Pizza</a:t>
            </a:r>
            <a:r>
              <a:rPr lang="en-US" sz="3600" i="1" dirty="0"/>
              <a:t>, chips, hamburger, sandwich, meat dumplings</a:t>
            </a:r>
          </a:p>
        </p:txBody>
      </p:sp>
    </p:spTree>
    <p:extLst>
      <p:ext uri="{BB962C8B-B14F-4D97-AF65-F5344CB8AC3E}">
        <p14:creationId xmlns:p14="http://schemas.microsoft.com/office/powerpoint/2010/main" xmlns="" val="386802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986448"/>
            <a:ext cx="214934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406258"/>
            <a:ext cx="1907704" cy="2279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180528" y="33567"/>
            <a:ext cx="898958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        </a:t>
            </a:r>
          </a:p>
          <a:p>
            <a:r>
              <a:rPr lang="en-US" sz="3600" b="1" dirty="0" smtClean="0"/>
              <a:t>    What is </a:t>
            </a:r>
            <a:r>
              <a:rPr lang="en-US" sz="3600" b="1" dirty="0"/>
              <a:t>your </a:t>
            </a:r>
            <a:r>
              <a:rPr lang="en-US" sz="3600" b="1" dirty="0" err="1"/>
              <a:t>favourite</a:t>
            </a:r>
            <a:r>
              <a:rPr lang="en-US" sz="3600" b="1" dirty="0"/>
              <a:t> food</a:t>
            </a:r>
            <a:r>
              <a:rPr lang="en-US" sz="3600" b="1" dirty="0" smtClean="0"/>
              <a:t>? </a:t>
            </a:r>
            <a:r>
              <a:rPr lang="en-US" sz="3600" b="1" dirty="0"/>
              <a:t> </a:t>
            </a:r>
            <a:r>
              <a:rPr lang="en-US" sz="3600" b="1" dirty="0" smtClean="0"/>
              <a:t>Why?</a:t>
            </a:r>
          </a:p>
          <a:p>
            <a:endParaRPr lang="en-US" sz="2400" b="1" dirty="0"/>
          </a:p>
          <a:p>
            <a:endParaRPr lang="en-US" sz="2400" b="1" dirty="0"/>
          </a:p>
          <a:p>
            <a:r>
              <a:rPr lang="en-US" sz="3600" b="1" dirty="0"/>
              <a:t>  </a:t>
            </a:r>
            <a:r>
              <a:rPr lang="en-US" sz="3600" b="1" dirty="0" smtClean="0"/>
              <a:t> What </a:t>
            </a:r>
            <a:r>
              <a:rPr lang="en-US" sz="3600" b="1" dirty="0"/>
              <a:t>food don’t you like? </a:t>
            </a:r>
            <a:r>
              <a:rPr lang="en-US" sz="3600" b="1" dirty="0" smtClean="0"/>
              <a:t>Why?</a:t>
            </a:r>
          </a:p>
          <a:p>
            <a:r>
              <a:rPr lang="en-US" sz="3600" b="1" dirty="0"/>
              <a:t> </a:t>
            </a:r>
            <a:r>
              <a:rPr lang="en-US" sz="3600" b="1" dirty="0" smtClean="0"/>
              <a:t>                 It </a:t>
            </a:r>
            <a:r>
              <a:rPr lang="en-US" sz="3600" b="1" dirty="0"/>
              <a:t>is…..\ They are ……</a:t>
            </a:r>
          </a:p>
          <a:p>
            <a:r>
              <a:rPr lang="en-US" sz="2400" b="1" dirty="0"/>
              <a:t> </a:t>
            </a:r>
          </a:p>
          <a:p>
            <a:r>
              <a:rPr lang="en-US" sz="2400" b="1" dirty="0" smtClean="0"/>
              <a:t>          Useful                                                          </a:t>
            </a:r>
            <a:r>
              <a:rPr lang="en-US" sz="2400" b="1" dirty="0"/>
              <a:t>Useless</a:t>
            </a:r>
          </a:p>
          <a:p>
            <a:r>
              <a:rPr lang="en-US" sz="2400" b="1" dirty="0" smtClean="0"/>
              <a:t>          Tasty                                                             Harmful</a:t>
            </a:r>
            <a:endParaRPr lang="en-US" sz="2400" b="1" dirty="0"/>
          </a:p>
          <a:p>
            <a:r>
              <a:rPr lang="en-US" sz="2400" b="1" dirty="0" smtClean="0"/>
              <a:t>          Good                                                            Bad </a:t>
            </a:r>
            <a:r>
              <a:rPr lang="en-US" sz="2400" b="1" dirty="0"/>
              <a:t>for our health</a:t>
            </a:r>
          </a:p>
          <a:p>
            <a:r>
              <a:rPr lang="en-US" sz="2400" b="1" dirty="0" smtClean="0"/>
              <a:t>          Yuk!                                                             Y</a:t>
            </a:r>
            <a:r>
              <a:rPr lang="en-US" sz="2400" b="1" dirty="0"/>
              <a:t>u</a:t>
            </a:r>
            <a:r>
              <a:rPr lang="en-US" sz="2400" b="1" dirty="0" smtClean="0"/>
              <a:t>mmy</a:t>
            </a:r>
            <a:r>
              <a:rPr lang="en-US" sz="2400" b="1" dirty="0"/>
              <a:t>!</a:t>
            </a:r>
          </a:p>
          <a:p>
            <a:endParaRPr lang="en-US" dirty="0"/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3074" name="Picture 2" descr="C:\Users\днс\Desktop\200px-Smiley.sv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-15968"/>
            <a:ext cx="1552136" cy="1552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днс\Desktop\Без названия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484784"/>
            <a:ext cx="1763688" cy="176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482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Check up yourselves!</a:t>
            </a:r>
            <a:endParaRPr lang="ru-RU" b="1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12" y="116632"/>
            <a:ext cx="214934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145035"/>
            <a:ext cx="1475656" cy="1763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1484784"/>
            <a:ext cx="89644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i="1" u="sng" dirty="0" smtClean="0"/>
              <a:t>                  a) Jessica    </a:t>
            </a:r>
            <a:r>
              <a:rPr lang="en-US" sz="3600" dirty="0"/>
              <a:t>is a vegetarian</a:t>
            </a:r>
            <a:endParaRPr lang="ru-RU" sz="3600" dirty="0"/>
          </a:p>
          <a:p>
            <a:pPr lvl="0"/>
            <a:r>
              <a:rPr lang="en-US" sz="3600" b="1" i="1" u="sng" dirty="0" smtClean="0"/>
              <a:t>                  b) Marco     </a:t>
            </a:r>
            <a:r>
              <a:rPr lang="en-US" sz="3600" dirty="0"/>
              <a:t>is from Italy</a:t>
            </a:r>
            <a:endParaRPr lang="ru-RU" sz="3600" dirty="0"/>
          </a:p>
          <a:p>
            <a:pPr lvl="0"/>
            <a:r>
              <a:rPr lang="en-US" sz="3600" b="1" i="1" u="sng" dirty="0" smtClean="0"/>
              <a:t>                  c) Emilie     </a:t>
            </a:r>
            <a:r>
              <a:rPr lang="en-US" sz="3600" dirty="0"/>
              <a:t>likes fast food</a:t>
            </a:r>
            <a:endParaRPr lang="ru-RU" sz="3600" dirty="0"/>
          </a:p>
          <a:p>
            <a:pPr lvl="0"/>
            <a:r>
              <a:rPr lang="en-US" sz="3600" b="1" i="1" u="sng" dirty="0" smtClean="0"/>
              <a:t>                  d) Nikita      </a:t>
            </a:r>
            <a:r>
              <a:rPr lang="en-US" sz="3600" dirty="0"/>
              <a:t>prefers meat to fish</a:t>
            </a:r>
            <a:endParaRPr lang="ru-RU" sz="3600" dirty="0"/>
          </a:p>
          <a:p>
            <a:pPr lvl="0"/>
            <a:r>
              <a:rPr lang="en-US" sz="3600" b="1" i="1" u="sng" dirty="0" smtClean="0"/>
              <a:t>                  e)Marco     </a:t>
            </a:r>
            <a:r>
              <a:rPr lang="en-US" sz="3600" dirty="0"/>
              <a:t>has a sweet tooth</a:t>
            </a:r>
            <a:endParaRPr lang="ru-RU" sz="3600" dirty="0"/>
          </a:p>
          <a:p>
            <a:pPr lvl="0"/>
            <a:r>
              <a:rPr lang="en-US" sz="3600" b="1" i="1" u="sng" dirty="0" smtClean="0"/>
              <a:t>f) Nikita   </a:t>
            </a:r>
            <a:r>
              <a:rPr lang="en-US" sz="3600" dirty="0" smtClean="0"/>
              <a:t>has </a:t>
            </a:r>
            <a:r>
              <a:rPr lang="en-US" sz="3600" dirty="0"/>
              <a:t>a granny who is a fantastic cook</a:t>
            </a:r>
            <a:endParaRPr lang="ru-RU" sz="3600" dirty="0"/>
          </a:p>
          <a:p>
            <a:pPr lvl="0"/>
            <a:r>
              <a:rPr lang="en-US" sz="3600" b="1" i="1" u="sng" dirty="0" smtClean="0"/>
              <a:t>g) Jessica   </a:t>
            </a:r>
            <a:r>
              <a:rPr lang="en-US" sz="3600" dirty="0"/>
              <a:t>knows a recipe for a delicious pie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86802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9766" y="1895927"/>
            <a:ext cx="2602632" cy="740333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mix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21393" y="4043492"/>
            <a:ext cx="13018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fry </a:t>
            </a:r>
            <a:endParaRPr lang="ru-RU" sz="3600" b="1" dirty="0"/>
          </a:p>
        </p:txBody>
      </p:sp>
      <p:pic>
        <p:nvPicPr>
          <p:cNvPr id="4100" name="Picture 4" descr="C:\Users\днс\Desktop\резать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12" y="4701455"/>
            <a:ext cx="3197005" cy="17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днс\Desktop\наливать.gif"/>
          <p:cNvPicPr>
            <a:picLocks noChangeAspect="1" noChangeArrowheads="1" noCrop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8440" y="4204436"/>
            <a:ext cx="3411291" cy="1921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днс\Desktop\добавлять.gif"/>
          <p:cNvPicPr>
            <a:picLocks noChangeAspect="1" noChangeArrowheads="1" noCrop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6224" y="672443"/>
            <a:ext cx="3656409" cy="2056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05928" y="6381328"/>
            <a:ext cx="9529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Cut</a:t>
            </a:r>
            <a:endParaRPr lang="ru-RU" sz="3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04248" y="2729173"/>
            <a:ext cx="14745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add</a:t>
            </a:r>
            <a:endParaRPr lang="ru-RU" sz="36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790504" y="6108526"/>
            <a:ext cx="12009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solidFill>
                  <a:prstClr val="black"/>
                </a:solidFill>
              </a:rPr>
              <a:t>pour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01317" y="4705586"/>
            <a:ext cx="9092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boil</a:t>
            </a:r>
            <a:endParaRPr lang="ru-RU" sz="3600" b="1" dirty="0"/>
          </a:p>
        </p:txBody>
      </p:sp>
      <p:pic>
        <p:nvPicPr>
          <p:cNvPr id="4103" name="Picture 7" descr="C:\Users\днс\Desktop\варить кипятить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700808"/>
            <a:ext cx="3019635" cy="3114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 descr="http://im6-tub-ru.yandex.net/i?id=190822264-01-72&amp;n=2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85622" y="2552611"/>
            <a:ext cx="2442161" cy="1622635"/>
          </a:xfrm>
          <a:prstGeom prst="rect">
            <a:avLst/>
          </a:prstGeom>
          <a:noFill/>
        </p:spPr>
      </p:pic>
      <p:pic>
        <p:nvPicPr>
          <p:cNvPr id="16" name="Picture 6" descr="http://im2-tub-ru.yandex.net/i?id=243945630-52-72&amp;n=2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99310" y="0"/>
            <a:ext cx="2880320" cy="20768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54823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Homework</a:t>
            </a:r>
            <a:r>
              <a:rPr lang="en-US" dirty="0"/>
              <a:t>: make up a recipe of your </a:t>
            </a:r>
            <a:r>
              <a:rPr lang="en-US" dirty="0" err="1"/>
              <a:t>favourite</a:t>
            </a:r>
            <a:r>
              <a:rPr lang="en-US" dirty="0"/>
              <a:t> dish</a:t>
            </a:r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12" y="116632"/>
            <a:ext cx="214934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145035"/>
            <a:ext cx="1475656" cy="1763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8139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</a:t>
            </a:r>
            <a:r>
              <a:rPr lang="en-US" sz="49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Do </a:t>
            </a:r>
            <a:r>
              <a:rPr lang="en-US" sz="49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you like the lesson?</a:t>
            </a:r>
            <a:r>
              <a:rPr lang="en-US" b="1" i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br>
              <a:rPr lang="en-US" b="1" i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12" y="116632"/>
            <a:ext cx="214934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145035"/>
            <a:ext cx="1475656" cy="1763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412776"/>
            <a:ext cx="828092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400" b="1" u="sng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 like the lesson because….</a:t>
            </a:r>
            <a:r>
              <a:rPr lang="en-US" sz="36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/>
            </a:r>
            <a:br>
              <a:rPr lang="en-US" sz="36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en-US" sz="3600" b="1" i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- </a:t>
            </a:r>
            <a:r>
              <a:rPr lang="en-US" sz="3600" b="1" i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Now </a:t>
            </a:r>
            <a:r>
              <a:rPr lang="en-US" sz="3600" b="1" i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 can speak </a:t>
            </a:r>
            <a:r>
              <a:rPr lang="en-US" sz="3600" b="1" i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about</a:t>
            </a:r>
            <a:r>
              <a:rPr lang="ru-RU" sz="3600" b="1" i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n-US" sz="3600" b="1" i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food.</a:t>
            </a:r>
            <a:endParaRPr lang="en-US" sz="3600" b="1" i="1" dirty="0">
              <a:solidFill>
                <a:srgbClr val="33CC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i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-I know more about the </a:t>
            </a:r>
            <a:r>
              <a:rPr lang="en-US" sz="3600" b="1" i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food and recipes.</a:t>
            </a:r>
            <a:endParaRPr lang="en-US" sz="3600" b="1" i="1" dirty="0">
              <a:solidFill>
                <a:srgbClr val="33CC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i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-it was interesting and useful</a:t>
            </a:r>
            <a:r>
              <a:rPr lang="ru-RU" sz="3600" b="1" i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/>
            </a:r>
            <a:br>
              <a:rPr lang="ru-RU" sz="3600" b="1" i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en-US" sz="4000" b="1" u="sng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BUT….</a:t>
            </a:r>
            <a:r>
              <a:rPr lang="en-US" sz="36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/>
            </a:r>
            <a:br>
              <a:rPr lang="en-US" sz="36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en-US" sz="36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- </a:t>
            </a:r>
            <a:r>
              <a:rPr lang="en-US" sz="3600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It </a:t>
            </a:r>
            <a:r>
              <a:rPr lang="en-US" sz="36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was </a:t>
            </a:r>
            <a:r>
              <a:rPr lang="en-US" sz="3600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difficult to …..</a:t>
            </a:r>
            <a:r>
              <a:rPr lang="en-US" sz="36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/>
            </a:r>
            <a:br>
              <a:rPr lang="en-US" sz="36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en-US" sz="36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- </a:t>
            </a:r>
            <a:r>
              <a:rPr lang="en-US" sz="3600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It </a:t>
            </a:r>
            <a:r>
              <a:rPr lang="en-US" sz="36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was </a:t>
            </a:r>
            <a:r>
              <a:rPr lang="en-US" sz="3600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not interesting…..</a:t>
            </a:r>
            <a:r>
              <a:rPr lang="en-US" sz="36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/>
            </a:r>
            <a:br>
              <a:rPr lang="en-US" sz="36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en-US" sz="3600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-It </a:t>
            </a:r>
            <a:r>
              <a:rPr lang="en-US" sz="36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was….</a:t>
            </a:r>
            <a:endParaRPr lang="ru-RU" sz="3600" b="1" i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482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597486d5994e21a38a1881942edfe1f6d14b342"/>
</p:tagLst>
</file>

<file path=ppt/theme/theme1.xml><?xml version="1.0" encoding="utf-8"?>
<a:theme xmlns:a="http://schemas.openxmlformats.org/drawingml/2006/main" name="FOOD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FOOD</Template>
  <TotalTime>236</TotalTime>
  <Words>196</Words>
  <Application>Microsoft Office PowerPoint</Application>
  <PresentationFormat>Экран (4:3)</PresentationFormat>
  <Paragraphs>50</Paragraphs>
  <Slides>10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FOOD</vt:lpstr>
      <vt:lpstr>Слайд 1</vt:lpstr>
      <vt:lpstr>Слайд 2</vt:lpstr>
      <vt:lpstr>Guess what it is</vt:lpstr>
      <vt:lpstr>Which word is odd out?</vt:lpstr>
      <vt:lpstr>Слайд 5</vt:lpstr>
      <vt:lpstr>Check up yourselves!</vt:lpstr>
      <vt:lpstr>mix</vt:lpstr>
      <vt:lpstr>Homework: make up a recipe of your favourite dish</vt:lpstr>
      <vt:lpstr>      Do you like the lesson? 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</dc:creator>
  <cp:lastModifiedBy>user</cp:lastModifiedBy>
  <cp:revision>9</cp:revision>
  <dcterms:created xsi:type="dcterms:W3CDTF">2018-12-16T07:11:16Z</dcterms:created>
  <dcterms:modified xsi:type="dcterms:W3CDTF">2019-01-11T07:21:26Z</dcterms:modified>
</cp:coreProperties>
</file>