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1668" y="-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60648"/>
            <a:ext cx="5976664" cy="3528392"/>
          </a:xfrm>
        </p:spPr>
        <p:txBody>
          <a:bodyPr/>
          <a:lstStyle/>
          <a:p>
            <a:r>
              <a:rPr lang="ru-RU" dirty="0" smtClean="0"/>
              <a:t>Феоктистов </a:t>
            </a:r>
            <a:r>
              <a:rPr lang="ru-RU" dirty="0"/>
              <a:t>Сергей Георгиевич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Подготовили ученицы 8А класса гимназии №1 Астафьева Алиса, Ушакова Диана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</a:rPr>
              <a:t>Лоенко</a:t>
            </a:r>
            <a:r>
              <a:rPr lang="ru-RU" dirty="0" smtClean="0">
                <a:solidFill>
                  <a:schemeClr val="tx1"/>
                </a:solidFill>
              </a:rPr>
              <a:t> Алена Юрьевна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2018-2019 </a:t>
            </a:r>
            <a:r>
              <a:rPr lang="ru-RU" dirty="0" err="1" smtClean="0">
                <a:solidFill>
                  <a:schemeClr val="tx1"/>
                </a:solidFill>
              </a:rPr>
              <a:t>уч.год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0455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243408"/>
            <a:ext cx="7293496" cy="1368152"/>
          </a:xfrm>
        </p:spPr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7544" y="1052736"/>
            <a:ext cx="5148064" cy="5805264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Сергей Георгиевич Феоктистов родился 14 (27) июля 1913 года в д. </a:t>
            </a:r>
            <a:r>
              <a:rPr lang="ru-RU" sz="1400" dirty="0" err="1">
                <a:solidFill>
                  <a:schemeClr val="tx1"/>
                </a:solidFill>
              </a:rPr>
              <a:t>Ерохино</a:t>
            </a:r>
            <a:r>
              <a:rPr lang="ru-RU" sz="1400" dirty="0">
                <a:solidFill>
                  <a:schemeClr val="tx1"/>
                </a:solidFill>
              </a:rPr>
              <a:t> Московской области (ныне </a:t>
            </a:r>
            <a:r>
              <a:rPr lang="ru-RU" sz="1400" dirty="0" err="1">
                <a:solidFill>
                  <a:schemeClr val="tx1"/>
                </a:solidFill>
              </a:rPr>
              <a:t>Ненашкинское</a:t>
            </a:r>
            <a:r>
              <a:rPr lang="ru-RU" sz="1400" dirty="0">
                <a:solidFill>
                  <a:schemeClr val="tx1"/>
                </a:solidFill>
              </a:rPr>
              <a:t> сельское поселение </a:t>
            </a:r>
            <a:r>
              <a:rPr lang="ru-RU" sz="1400" dirty="0" err="1">
                <a:solidFill>
                  <a:schemeClr val="tx1"/>
                </a:solidFill>
              </a:rPr>
              <a:t>Клепиковского</a:t>
            </a:r>
            <a:r>
              <a:rPr lang="ru-RU" sz="1400" dirty="0">
                <a:solidFill>
                  <a:schemeClr val="tx1"/>
                </a:solidFill>
              </a:rPr>
              <a:t> района Рязанской области), пятый сын в крестьянской семье.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1930 году — окончил военную школу летчиков и летчиков-наблюдателей морской и сухопутной авиации им. Сталина (соврем. назв. ЕВВАУЛ). Инструктор Харьковского высшего военного авиационного училища летчиков им. С. И. </a:t>
            </a:r>
            <a:r>
              <a:rPr lang="ru-RU" sz="1400" dirty="0" err="1">
                <a:solidFill>
                  <a:schemeClr val="tx1"/>
                </a:solidFill>
              </a:rPr>
              <a:t>Грицевца</a:t>
            </a:r>
            <a:r>
              <a:rPr lang="ru-RU" sz="1400" dirty="0">
                <a:solidFill>
                  <a:schemeClr val="tx1"/>
                </a:solidFill>
              </a:rPr>
              <a:t> (ныне ХВВАУЛ).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1931 году — учился в Студии рабочих поэтов, которую вел московский поэт Михаил Светлов. Он помог опубликовать Феоктистову первое стихотворение в московском журнале ВЦСПС «Клубная сцена» — «Ударный цех» (1932, № 7/8).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1932 году — окончил Коломенский педагогический техникум (ныне, Государственный социально-гуманитарный университет — ГСГУ), отрабатывал практику в школе ликбеза (ликвидации безграмотности) на паровозном заводе Коломны, работал учителем литературы, директором сельской школы.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1935 году — призван в ряды Красной Армии.</a:t>
            </a:r>
          </a:p>
          <a:p>
            <a:endParaRPr lang="ru-RU" sz="1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3096344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514436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87424"/>
            <a:ext cx="8229600" cy="1152128"/>
          </a:xfrm>
        </p:spPr>
        <p:txBody>
          <a:bodyPr/>
          <a:lstStyle/>
          <a:p>
            <a:r>
              <a:rPr lang="ru-RU" dirty="0"/>
              <a:t>Биография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5536" y="692696"/>
            <a:ext cx="8496944" cy="5976664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1940 году — окончил Военно-политическую академию им. В. И. Ленина (ныне ВУ МО), факультет «Газетное дело», направлен в качестве политрука в Хабаровск.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1940—1950 годах — корреспондент газеты Дальневосточного фронта (ДВФ) «Тревога»/ КДВО «Суворовский натиск» (Хабаровск).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 Советско-японской войны 1945 года (Маньчжурского похода и Сахалинской операции) 2-го Дальневосточного Фронта.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1950 году — собкор газеты «На страже Родины» (Сахалин).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рекомендации Александра Твардовского поступил и в 1955 году окончил Литературный институт им. М. Горького.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1961 году — вышел в запас (подполковник), стал писать сонеты и мадригалы, блюзы и гимны, словно спешил оставить след во всех поэтических жанрах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Сергей Феоктистов умер за рабочим столом — 6 ноября 1999 года, похоронен на Центральном кладбище Хабаровска.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полсотни песен об Амуре и Хабаровске, сотни сказок, стихов и загадок для детей, сотни басен и фельетонов для взрослых, исторических повестей. Часть из них опубликована только после смерти.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редакциях в Хабаровске отказывались его печатать «за острый язык». Типографские наборы повестей «Золотая просека» и романа об армии «Иван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Шматко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анонсированные Хабаровским книжным издательством, были рассыпаны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Учениками или подопечными поэта в разные годы были Римма Казакова, 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Николай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Наволочкин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Лада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Магистрова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Павел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Халов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Михаил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Асламов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другие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литераторы.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653136"/>
            <a:ext cx="2088232" cy="2204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897416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75456"/>
            <a:ext cx="8229600" cy="1600200"/>
          </a:xfrm>
        </p:spPr>
        <p:txBody>
          <a:bodyPr/>
          <a:lstStyle/>
          <a:p>
            <a:r>
              <a:rPr lang="ru-RU" sz="4800" dirty="0"/>
              <a:t>Творчество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0" y="838923"/>
            <a:ext cx="6588224" cy="6021288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Первый публикации «Задержали мародёра» — в Егорьевской районной (Московская область) газете «Красный путь» (1927—1928 гг.).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1939 году — в Краснодаре вышел первый сборник стихов «Крылатая Родина [пехота]»</a:t>
            </a:r>
          </a:p>
          <a:p>
            <a:r>
              <a:rPr lang="ru-RU" sz="1400" dirty="0">
                <a:solidFill>
                  <a:schemeClr val="tx1"/>
                </a:solidFill>
              </a:rPr>
              <a:t>С 1940 года, по прибытию в Хабаровск, познакомился и подружился с поэтом Петром Комаровым, который рекомендовал Феоктистову поработать в жанре антигитлеровской сатиры для плакатов </a:t>
            </a:r>
            <a:r>
              <a:rPr lang="ru-RU" sz="1400" dirty="0" err="1">
                <a:solidFill>
                  <a:schemeClr val="tx1"/>
                </a:solidFill>
              </a:rPr>
              <a:t>КрайТАСС</a:t>
            </a:r>
            <a:r>
              <a:rPr lang="ru-RU" sz="1400" dirty="0">
                <a:solidFill>
                  <a:schemeClr val="tx1"/>
                </a:solidFill>
              </a:rPr>
              <a:t> «Удар по врагу».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1942 году — написал песню «Шуми, Амур» (музыку на стихи положил Владимир Румянцев), которая принесла ему популярность, часто ее называют дальневосточным гимном.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На Дальнем Востоке вышло два сборника стихов «Гнев» (1942) и «Сахалинское утро» (1950), книга очерков «Нивхская поэма» (1952).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1955 году — дипломной работой в Литературном институте им. М. Горького стали «Нивхские сказки». Как одна из лучших студенческих работ, были отправлены на V Всемирный фестиваль молодежи и студентов в Польше. «Нивхские сказки» получили вторую премию и серебряную медаль (Варшава, 1955) «за выраженный гуманизм и интернациональные идеи».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1956 году — в Хабаровском книжном издательстве вышли отдельным изданием «Нивхские сказки», они же были переизданы в Москве под названием «Ковер маленькой </a:t>
            </a:r>
            <a:r>
              <a:rPr lang="ru-RU" sz="1400" dirty="0" err="1">
                <a:solidFill>
                  <a:schemeClr val="tx1"/>
                </a:solidFill>
              </a:rPr>
              <a:t>Эмги</a:t>
            </a:r>
            <a:r>
              <a:rPr lang="ru-RU" sz="1400" dirty="0">
                <a:solidFill>
                  <a:schemeClr val="tx1"/>
                </a:solidFill>
              </a:rPr>
              <a:t>» (1957), а затем переведены на языки республик СССР и народов Юго-Восточной Азии (1958—1963 годы</a:t>
            </a:r>
            <a:r>
              <a:rPr lang="ru-RU" sz="1400" dirty="0" smtClean="0">
                <a:solidFill>
                  <a:schemeClr val="tx1"/>
                </a:solidFill>
              </a:rPr>
              <a:t>).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363" y="1052735"/>
            <a:ext cx="1818054" cy="2363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416449"/>
            <a:ext cx="1656184" cy="2460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1731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387424"/>
            <a:ext cx="8229600" cy="1600200"/>
          </a:xfrm>
        </p:spPr>
        <p:txBody>
          <a:bodyPr/>
          <a:lstStyle/>
          <a:p>
            <a:r>
              <a:rPr lang="ru-RU" dirty="0"/>
              <a:t>Творчество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5536" y="1484784"/>
            <a:ext cx="6408712" cy="5256584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Много лет писатель работал над темой, связанной с творчеством певца Дальнего Востока — поэта Петра Комарова.</a:t>
            </a:r>
          </a:p>
          <a:p>
            <a:r>
              <a:rPr lang="ru-RU" dirty="0">
                <a:solidFill>
                  <a:schemeClr val="tx1"/>
                </a:solidFill>
              </a:rPr>
              <a:t>В 1961 году — главы автобиографической повести «Золотая просека» (1959—1961), опубликовала газета «Тихоокеанская звезда» и журнал «Дальний Восток» (1961, № 5-6).</a:t>
            </a:r>
          </a:p>
          <a:p>
            <a:r>
              <a:rPr lang="ru-RU" dirty="0">
                <a:solidFill>
                  <a:schemeClr val="tx1"/>
                </a:solidFill>
              </a:rPr>
              <a:t>В 1983 году «Тихоокеанская звезда» опубликовала также некоторые главы из поэмы «Паренёк из Поповки» (1959—1960), посвященной Петру Комарову.</a:t>
            </a:r>
          </a:p>
          <a:p>
            <a:r>
              <a:rPr lang="ru-RU" dirty="0">
                <a:solidFill>
                  <a:schemeClr val="tx1"/>
                </a:solidFill>
              </a:rPr>
              <a:t>К 100-летнему юбилею Петра Комарова, повесть «Золотая просека» была издана полностью, с дополнением газетных публикаций глав 90-х годов («Дальний Восток», 2011, № 4-5-6).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Остались </a:t>
            </a:r>
            <a:r>
              <a:rPr lang="ru-RU" dirty="0">
                <a:solidFill>
                  <a:schemeClr val="tx1"/>
                </a:solidFill>
              </a:rPr>
              <a:t>неопубликованными романтические поэмы «Дорога в легенду» (1983—1989), «Зелёный пояс» (1991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r>
              <a:rPr lang="ru-RU" dirty="0">
                <a:solidFill>
                  <a:schemeClr val="tx1"/>
                </a:solidFill>
              </a:rPr>
              <a:t>Многое из написанного в 90-е годы утрачено в </a:t>
            </a:r>
            <a:r>
              <a:rPr lang="ru-RU" dirty="0" smtClean="0">
                <a:solidFill>
                  <a:schemeClr val="tx1"/>
                </a:solidFill>
              </a:rPr>
              <a:t>редакциях после </a:t>
            </a:r>
            <a:r>
              <a:rPr lang="ru-RU" dirty="0">
                <a:solidFill>
                  <a:schemeClr val="tx1"/>
                </a:solidFill>
              </a:rPr>
              <a:t>пожара на даче.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836712"/>
            <a:ext cx="1800200" cy="2875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717032"/>
            <a:ext cx="1584176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82078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600200"/>
          </a:xfrm>
        </p:spPr>
        <p:txBody>
          <a:bodyPr/>
          <a:lstStyle/>
          <a:p>
            <a:r>
              <a:rPr lang="ru-RU" sz="3200" dirty="0"/>
              <a:t>Главная песня автора</a:t>
            </a:r>
            <a:br>
              <a:rPr lang="ru-RU" sz="3200" dirty="0"/>
            </a:br>
            <a:r>
              <a:rPr lang="ru-RU" sz="3200" dirty="0"/>
              <a:t>«Шуми, Амур»</a:t>
            </a:r>
            <a:br>
              <a:rPr lang="ru-RU" sz="3200" dirty="0"/>
            </a:br>
            <a:r>
              <a:rPr lang="ru-RU" sz="3200" dirty="0"/>
              <a:t>музыка: Владимир Румянцев,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слова</a:t>
            </a:r>
            <a:r>
              <a:rPr lang="ru-RU" sz="3200" dirty="0"/>
              <a:t>: Сергей </a:t>
            </a:r>
            <a:r>
              <a:rPr lang="ru-RU" sz="3200" dirty="0" smtClean="0"/>
              <a:t>Феоктистов</a:t>
            </a:r>
            <a:endParaRPr lang="ru-RU" sz="32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80928"/>
            <a:ext cx="4464496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4251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1600200"/>
          </a:xfrm>
        </p:spPr>
        <p:txBody>
          <a:bodyPr/>
          <a:lstStyle/>
          <a:p>
            <a:r>
              <a:rPr lang="ru-RU" dirty="0"/>
              <a:t>Творчество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166680" cy="5069160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Песня была написана на конкурс командующего Дальневосточного Фронта генерала армии И. Р. Апанасенко, к годовщине победы Красной Армии под Москвой. Музыку на стихи написал в 1942 году руководитель фронтового военного ансамбля (художественный руководитель Ансамбля песни и пляски 2-ой Краснознаменной армии, потом Ансамбля песни и пляски КДВО) Владимир Александрович </a:t>
            </a:r>
            <a:r>
              <a:rPr lang="ru-RU" dirty="0" err="1">
                <a:solidFill>
                  <a:schemeClr val="tx1"/>
                </a:solidFill>
              </a:rPr>
              <a:t>Рейнарт</a:t>
            </a:r>
            <a:r>
              <a:rPr lang="ru-RU" dirty="0">
                <a:solidFill>
                  <a:schemeClr val="tx1"/>
                </a:solidFill>
              </a:rPr>
              <a:t> (Румянцев). Первым исполнителем в декабре 1942 года стал солист (баритон) Киевского театра оперы и балеты, эвакуированного в Хабаровск, — Андрей Иванов. Премьера состоялась на пробной сцене в Хабаровском </a:t>
            </a:r>
            <a:r>
              <a:rPr lang="ru-RU" dirty="0" err="1">
                <a:solidFill>
                  <a:schemeClr val="tx1"/>
                </a:solidFill>
              </a:rPr>
              <a:t>ТЮЗе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В 1957 году — песню на фестивале молодежи и студентов в Москве представлял молодежный хор Комсомольска-на-Амуре, победитель краевого хорового конкурса.</a:t>
            </a:r>
          </a:p>
          <a:p>
            <a:r>
              <a:rPr lang="ru-RU" dirty="0">
                <a:solidFill>
                  <a:schemeClr val="tx1"/>
                </a:solidFill>
              </a:rPr>
              <a:t>Песня также известна в исполнении Краснознаменного ансамбля песни и пляски Советской Армии им. А. В. Александрова (КАППСА) и солиста — советского оперного певца (бас) Артура </a:t>
            </a:r>
            <a:r>
              <a:rPr lang="ru-RU" dirty="0" err="1">
                <a:solidFill>
                  <a:schemeClr val="tx1"/>
                </a:solidFill>
              </a:rPr>
              <a:t>Эйзена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В 90-х годах Сергей Феоктистов предложил обновленные куплеты к песне «Шуми, Амур».</a:t>
            </a:r>
          </a:p>
          <a:p>
            <a:r>
              <a:rPr lang="ru-RU" dirty="0">
                <a:solidFill>
                  <a:schemeClr val="tx1"/>
                </a:solidFill>
              </a:rPr>
              <a:t>В 2013 году — литературная правопреемница текста «Шуми, Амур» — Светлана Сергеевна Феоктистова (дочь поэта) — предложила организаторам конкурса на гимн Хабаровска архивные стихи Сергея Феоктистова, но заявку отклонили: по условиям конкурса к рассмотрению не принимались произведения умерших авторов.</a:t>
            </a:r>
          </a:p>
          <a:p>
            <a:r>
              <a:rPr lang="ru-RU" dirty="0">
                <a:solidFill>
                  <a:schemeClr val="tx1"/>
                </a:solidFill>
              </a:rPr>
              <a:t>Народный хор русской песни «Берёзка», созданный в 1946 году японскими военнопленными, выступает с песней «Шуми, Амур» («</a:t>
            </a:r>
            <a:r>
              <a:rPr lang="ru-RU" dirty="0" err="1">
                <a:solidFill>
                  <a:schemeClr val="tx1"/>
                </a:solidFill>
              </a:rPr>
              <a:t>Zawameke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Amur</a:t>
            </a:r>
            <a:r>
              <a:rPr lang="ru-RU" dirty="0">
                <a:solidFill>
                  <a:schemeClr val="tx1"/>
                </a:solidFill>
              </a:rPr>
              <a:t>») на гастролях по Хабаровскому краю и по России уже в пятом поколении.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770221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52</TotalTime>
  <Words>1068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Феоктистов Сергей Георгиевич</vt:lpstr>
      <vt:lpstr>Биография</vt:lpstr>
      <vt:lpstr>Биография</vt:lpstr>
      <vt:lpstr>Творчество</vt:lpstr>
      <vt:lpstr>Творчество</vt:lpstr>
      <vt:lpstr>Главная песня автора «Шуми, Амур» музыка: Владимир Румянцев,  слова: Сергей Феоктистов</vt:lpstr>
      <vt:lpstr>Творчество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Феоктистов Сергей Георгиевич</dc:title>
  <dc:creator>Алёна и Диана</dc:creator>
  <cp:lastModifiedBy>Пользователь Windows</cp:lastModifiedBy>
  <cp:revision>17</cp:revision>
  <dcterms:created xsi:type="dcterms:W3CDTF">2019-01-08T09:51:52Z</dcterms:created>
  <dcterms:modified xsi:type="dcterms:W3CDTF">2019-01-11T03:43:48Z</dcterms:modified>
</cp:coreProperties>
</file>