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5" r:id="rId6"/>
    <p:sldId id="266" r:id="rId7"/>
    <p:sldId id="267" r:id="rId8"/>
    <p:sldId id="260" r:id="rId9"/>
    <p:sldId id="261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14356"/>
            <a:ext cx="8229600" cy="157163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Храм – дом Божий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PackardBell\Desktop\Хр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928934"/>
            <a:ext cx="5310202" cy="354273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Притвор</a:t>
            </a:r>
            <a:r>
              <a:rPr lang="ru-RU" sz="4400" dirty="0" smtClean="0"/>
              <a:t> </a:t>
            </a:r>
            <a:endParaRPr lang="ru-RU" dirty="0"/>
          </a:p>
        </p:txBody>
      </p:sp>
      <p:pic>
        <p:nvPicPr>
          <p:cNvPr id="4099" name="Picture 3" descr="C:\Users\PackardBell\Desktop\притвор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4214842" cy="29829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00" name="Picture 4" descr="C:\Users\PackardBell\Desktop\притвор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14620"/>
            <a:ext cx="3571899" cy="357189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714512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Собственно храм</a:t>
            </a:r>
            <a:br>
              <a:rPr lang="ru-RU" sz="53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53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(средняя часть)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5123" name="Picture 3" descr="C:\Users\PackardBell\Desktop\храм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4143404" cy="267019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4" name="Picture 4" descr="C:\Users\PackardBell\Desktop\храм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43313"/>
            <a:ext cx="4071966" cy="283531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Алтарь</a:t>
            </a:r>
          </a:p>
        </p:txBody>
      </p:sp>
      <p:pic>
        <p:nvPicPr>
          <p:cNvPr id="6146" name="Picture 2" descr="C:\Users\PackardBell\Desktop\Алтар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964811" cy="264320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7" name="Picture 3" descr="C:\Users\PackardBell\Desktop\алтарь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0058400" y="-7543800"/>
            <a:ext cx="48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PackardBell\Desktop\алтарь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6858080" y="-6715196"/>
            <a:ext cx="3500462" cy="1982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PackardBell\Desktop\Алтарь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071810"/>
            <a:ext cx="3808666" cy="28575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Е.Н. Трубецкой</a:t>
            </a:r>
          </a:p>
        </p:txBody>
      </p:sp>
      <p:pic>
        <p:nvPicPr>
          <p:cNvPr id="5124" name="Picture 4" descr="C:\Users\PackardBell\Desktop\Тр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89658"/>
            <a:ext cx="3571900" cy="53007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Православный храм-</a:t>
            </a:r>
          </a:p>
          <a:p>
            <a:pPr>
              <a:buNone/>
            </a:pPr>
            <a:r>
              <a:rPr lang="ru-RU" sz="3200" dirty="0" smtClean="0"/>
              <a:t>это гораздо больше, </a:t>
            </a:r>
          </a:p>
          <a:p>
            <a:pPr>
              <a:buNone/>
            </a:pPr>
            <a:r>
              <a:rPr lang="ru-RU" sz="3200" dirty="0" smtClean="0"/>
              <a:t>чем дом молитвы, </a:t>
            </a:r>
          </a:p>
          <a:p>
            <a:pPr>
              <a:buNone/>
            </a:pPr>
            <a:r>
              <a:rPr lang="ru-RU" sz="3200" dirty="0" smtClean="0"/>
              <a:t>это целый мир,</a:t>
            </a:r>
          </a:p>
          <a:p>
            <a:pPr>
              <a:buNone/>
            </a:pPr>
            <a:r>
              <a:rPr lang="ru-RU" sz="3200" dirty="0" smtClean="0"/>
              <a:t>… собранный воедино</a:t>
            </a:r>
          </a:p>
          <a:p>
            <a:pPr>
              <a:buNone/>
            </a:pPr>
            <a:r>
              <a:rPr lang="ru-RU" sz="3200" dirty="0" smtClean="0"/>
              <a:t>благодатью, таинственно</a:t>
            </a:r>
          </a:p>
          <a:p>
            <a:pPr>
              <a:buNone/>
            </a:pPr>
            <a:r>
              <a:rPr lang="ru-RU" sz="3200" dirty="0" smtClean="0"/>
              <a:t>преображенный</a:t>
            </a:r>
          </a:p>
          <a:p>
            <a:pPr>
              <a:buNone/>
            </a:pPr>
            <a:r>
              <a:rPr lang="ru-RU" sz="3200" dirty="0" smtClean="0"/>
              <a:t>в соборное Тело Христово.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9"/>
            <a:ext cx="5614998" cy="47863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Храмы нужны не Богу,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Престол Которого – небо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И подножие – земля,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А нам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Они нужны. </a:t>
            </a:r>
          </a:p>
          <a:p>
            <a:pPr algn="ctr">
              <a:buNone/>
            </a:pPr>
            <a:r>
              <a:rPr lang="ru-RU" dirty="0" smtClean="0"/>
              <a:t>                                                            </a:t>
            </a:r>
            <a:r>
              <a:rPr lang="ru-RU" sz="2000" dirty="0" smtClean="0"/>
              <a:t>Архиепископ</a:t>
            </a:r>
          </a:p>
          <a:p>
            <a:pPr algn="ctr">
              <a:buNone/>
            </a:pPr>
            <a:r>
              <a:rPr lang="ru-RU" sz="2000" dirty="0" smtClean="0"/>
              <a:t>             Иоанн Шанхайский</a:t>
            </a:r>
          </a:p>
          <a:p>
            <a:endParaRPr lang="ru-RU" dirty="0"/>
          </a:p>
        </p:txBody>
      </p:sp>
      <p:pic>
        <p:nvPicPr>
          <p:cNvPr id="1026" name="Picture 2" descr="C:\Users\PackardBell\Desktop\Храм Казанской икон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4955" r="27933"/>
          <a:stretch>
            <a:fillRect/>
          </a:stretch>
        </p:blipFill>
        <p:spPr bwMode="auto">
          <a:xfrm>
            <a:off x="5286380" y="2394381"/>
            <a:ext cx="3571900" cy="443408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Купол</a:t>
            </a:r>
          </a:p>
        </p:txBody>
      </p:sp>
      <p:pic>
        <p:nvPicPr>
          <p:cNvPr id="1026" name="Picture 2" descr="C:\Users\PackardBell\Desktop\купол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14422"/>
            <a:ext cx="6703173" cy="514520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Колокольный звон</a:t>
            </a:r>
          </a:p>
        </p:txBody>
      </p:sp>
      <p:pic>
        <p:nvPicPr>
          <p:cNvPr id="2050" name="Picture 2" descr="C:\Users\PackardBell\Desktop\Колокол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357298"/>
            <a:ext cx="6853792" cy="51403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Храм Христа Спасителя</a:t>
            </a:r>
          </a:p>
        </p:txBody>
      </p:sp>
      <p:pic>
        <p:nvPicPr>
          <p:cNvPr id="2050" name="Picture 2" descr="C:\Users\PackardBell\Desktop\Хх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251168" cy="483695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8595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Храм Великомученика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Георгия Победоносца </a:t>
            </a:r>
          </a:p>
        </p:txBody>
      </p:sp>
      <p:pic>
        <p:nvPicPr>
          <p:cNvPr id="3074" name="Picture 2" descr="C:\Users\PackardBell\Desktop\г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6858048" cy="461203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Собор Василия Блаженного</a:t>
            </a:r>
          </a:p>
        </p:txBody>
      </p:sp>
      <p:pic>
        <p:nvPicPr>
          <p:cNvPr id="4098" name="Picture 2" descr="C:\Users\PackardBell\Desktop\ВБ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Схема храма </a:t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с указанием частей</a:t>
            </a:r>
          </a:p>
        </p:txBody>
      </p:sp>
      <p:pic>
        <p:nvPicPr>
          <p:cNvPr id="3074" name="Picture 2" descr="C:\Users\PackardBell\Desktop\схема храм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9821" y="1388606"/>
            <a:ext cx="5063947" cy="5326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72560" cy="171451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Православный храм делится на три части: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4929222"/>
          </a:xfrm>
        </p:spPr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притвор</a:t>
            </a:r>
            <a:endParaRPr lang="ru-RU" sz="4000" dirty="0" smtClean="0"/>
          </a:p>
          <a:p>
            <a:pPr lvl="0">
              <a:buFont typeface="Wingdings" pitchFamily="2" charset="2"/>
              <a:buChar char="v"/>
            </a:pPr>
            <a:endParaRPr lang="ru-RU" sz="4000" dirty="0" smtClean="0"/>
          </a:p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собственно храм (средняя часть)</a:t>
            </a:r>
          </a:p>
          <a:p>
            <a:pPr lvl="0">
              <a:buFont typeface="Wingdings" pitchFamily="2" charset="2"/>
              <a:buChar char="v"/>
            </a:pPr>
            <a:endParaRPr lang="ru-RU" sz="4000" dirty="0" smtClean="0"/>
          </a:p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алтарь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89</Words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Храм – дом Божий</vt:lpstr>
      <vt:lpstr>Слайд 2</vt:lpstr>
      <vt:lpstr>Купол</vt:lpstr>
      <vt:lpstr>Колокольный звон</vt:lpstr>
      <vt:lpstr>Храм Христа Спасителя</vt:lpstr>
      <vt:lpstr>Храм Великомученика Георгия Победоносца </vt:lpstr>
      <vt:lpstr>Собор Василия Блаженного</vt:lpstr>
      <vt:lpstr>Схема храма  с указанием частей</vt:lpstr>
      <vt:lpstr>Православный храм делится на три части: </vt:lpstr>
      <vt:lpstr>Притвор </vt:lpstr>
      <vt:lpstr>Собственно храм  (средняя часть) </vt:lpstr>
      <vt:lpstr>Алтарь</vt:lpstr>
      <vt:lpstr>Е.Н. Трубецкой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Храм – дом Божий</dc:title>
  <dc:creator>PackardBell</dc:creator>
  <cp:lastModifiedBy>PackardBell</cp:lastModifiedBy>
  <cp:revision>17</cp:revision>
  <dcterms:created xsi:type="dcterms:W3CDTF">2015-11-23T12:07:04Z</dcterms:created>
  <dcterms:modified xsi:type="dcterms:W3CDTF">2015-11-26T13:04:15Z</dcterms:modified>
</cp:coreProperties>
</file>